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9" r:id="rId3"/>
    <p:sldId id="276" r:id="rId4"/>
    <p:sldId id="260" r:id="rId5"/>
    <p:sldId id="279" r:id="rId6"/>
    <p:sldId id="258" r:id="rId7"/>
    <p:sldId id="280" r:id="rId8"/>
    <p:sldId id="277" r:id="rId9"/>
    <p:sldId id="261" r:id="rId10"/>
    <p:sldId id="264" r:id="rId11"/>
    <p:sldId id="262" r:id="rId12"/>
    <p:sldId id="263" r:id="rId13"/>
    <p:sldId id="265" r:id="rId14"/>
    <p:sldId id="266" r:id="rId15"/>
    <p:sldId id="267" r:id="rId16"/>
    <p:sldId id="268" r:id="rId17"/>
    <p:sldId id="269" r:id="rId18"/>
    <p:sldId id="270" r:id="rId19"/>
    <p:sldId id="271" r:id="rId20"/>
    <p:sldId id="272" r:id="rId21"/>
    <p:sldId id="278" r:id="rId22"/>
    <p:sldId id="274" r:id="rId23"/>
    <p:sldId id="275" r:id="rId24"/>
    <p:sldId id="281" r:id="rId25"/>
    <p:sldId id="282" r:id="rId26"/>
    <p:sldId id="283" r:id="rId27"/>
    <p:sldId id="284" r:id="rId28"/>
    <p:sldId id="285" r:id="rId29"/>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CCCC"/>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37" autoAdjust="0"/>
    <p:restoredTop sz="94660"/>
  </p:normalViewPr>
  <p:slideViewPr>
    <p:cSldViewPr snapToGrid="0">
      <p:cViewPr varScale="1">
        <p:scale>
          <a:sx n="67" d="100"/>
          <a:sy n="67" d="100"/>
        </p:scale>
        <p:origin x="448"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36B651A-61E4-B492-B173-9DAE1B88360D}"/>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BDA6F92F-5DE9-7C88-D326-14B94576695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81DAA901-CD56-6E36-591F-B00187D1FB3C}"/>
              </a:ext>
            </a:extLst>
          </p:cNvPr>
          <p:cNvSpPr>
            <a:spLocks noGrp="1"/>
          </p:cNvSpPr>
          <p:nvPr>
            <p:ph type="dt" sz="half" idx="10"/>
          </p:nvPr>
        </p:nvSpPr>
        <p:spPr/>
        <p:txBody>
          <a:bodyPr/>
          <a:lstStyle/>
          <a:p>
            <a:fld id="{DA36BD8E-B8F6-46C0-A5CF-58E0C3F90C71}" type="datetimeFigureOut">
              <a:rPr kumimoji="1" lang="ja-JP" altLang="en-US" smtClean="0"/>
              <a:t>2022/11/17</a:t>
            </a:fld>
            <a:endParaRPr kumimoji="1" lang="ja-JP" altLang="en-US"/>
          </a:p>
        </p:txBody>
      </p:sp>
      <p:sp>
        <p:nvSpPr>
          <p:cNvPr id="5" name="フッター プレースホルダー 4">
            <a:extLst>
              <a:ext uri="{FF2B5EF4-FFF2-40B4-BE49-F238E27FC236}">
                <a16:creationId xmlns:a16="http://schemas.microsoft.com/office/drawing/2014/main" id="{AD5C2C59-8DCF-091D-934A-501BCE7A9F2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8301CDA-F8B2-E967-8CA9-D9368323E4D0}"/>
              </a:ext>
            </a:extLst>
          </p:cNvPr>
          <p:cNvSpPr>
            <a:spLocks noGrp="1"/>
          </p:cNvSpPr>
          <p:nvPr>
            <p:ph type="sldNum" sz="quarter" idx="12"/>
          </p:nvPr>
        </p:nvSpPr>
        <p:spPr/>
        <p:txBody>
          <a:bodyPr/>
          <a:lstStyle/>
          <a:p>
            <a:fld id="{714DF0C3-CCBF-484D-89F2-5AE132697116}" type="slidenum">
              <a:rPr kumimoji="1" lang="ja-JP" altLang="en-US" smtClean="0"/>
              <a:t>‹#›</a:t>
            </a:fld>
            <a:endParaRPr kumimoji="1" lang="ja-JP" altLang="en-US"/>
          </a:p>
        </p:txBody>
      </p:sp>
    </p:spTree>
    <p:extLst>
      <p:ext uri="{BB962C8B-B14F-4D97-AF65-F5344CB8AC3E}">
        <p14:creationId xmlns:p14="http://schemas.microsoft.com/office/powerpoint/2010/main" val="21609693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7166B41-96E1-B927-E44F-144460759ECF}"/>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ADA7A971-84EB-88FC-B071-6C56AA805821}"/>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320C7C5-178C-7D69-0485-AF0BDABF0B6A}"/>
              </a:ext>
            </a:extLst>
          </p:cNvPr>
          <p:cNvSpPr>
            <a:spLocks noGrp="1"/>
          </p:cNvSpPr>
          <p:nvPr>
            <p:ph type="dt" sz="half" idx="10"/>
          </p:nvPr>
        </p:nvSpPr>
        <p:spPr/>
        <p:txBody>
          <a:bodyPr/>
          <a:lstStyle/>
          <a:p>
            <a:fld id="{DA36BD8E-B8F6-46C0-A5CF-58E0C3F90C71}" type="datetimeFigureOut">
              <a:rPr kumimoji="1" lang="ja-JP" altLang="en-US" smtClean="0"/>
              <a:t>2022/11/17</a:t>
            </a:fld>
            <a:endParaRPr kumimoji="1" lang="ja-JP" altLang="en-US"/>
          </a:p>
        </p:txBody>
      </p:sp>
      <p:sp>
        <p:nvSpPr>
          <p:cNvPr id="5" name="フッター プレースホルダー 4">
            <a:extLst>
              <a:ext uri="{FF2B5EF4-FFF2-40B4-BE49-F238E27FC236}">
                <a16:creationId xmlns:a16="http://schemas.microsoft.com/office/drawing/2014/main" id="{57FD0243-2510-FCF4-9400-DEE940871A1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DC47A81-FBA3-37DF-D47C-B54DCA98A541}"/>
              </a:ext>
            </a:extLst>
          </p:cNvPr>
          <p:cNvSpPr>
            <a:spLocks noGrp="1"/>
          </p:cNvSpPr>
          <p:nvPr>
            <p:ph type="sldNum" sz="quarter" idx="12"/>
          </p:nvPr>
        </p:nvSpPr>
        <p:spPr/>
        <p:txBody>
          <a:bodyPr/>
          <a:lstStyle/>
          <a:p>
            <a:fld id="{714DF0C3-CCBF-484D-89F2-5AE132697116}" type="slidenum">
              <a:rPr kumimoji="1" lang="ja-JP" altLang="en-US" smtClean="0"/>
              <a:t>‹#›</a:t>
            </a:fld>
            <a:endParaRPr kumimoji="1" lang="ja-JP" altLang="en-US"/>
          </a:p>
        </p:txBody>
      </p:sp>
    </p:spTree>
    <p:extLst>
      <p:ext uri="{BB962C8B-B14F-4D97-AF65-F5344CB8AC3E}">
        <p14:creationId xmlns:p14="http://schemas.microsoft.com/office/powerpoint/2010/main" val="3995891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268E147A-057D-F095-7AA9-58BF11FC4F66}"/>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71859313-09A1-F70C-FAA1-7A619F666336}"/>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282DB52-1137-2524-52AF-EE6245B17283}"/>
              </a:ext>
            </a:extLst>
          </p:cNvPr>
          <p:cNvSpPr>
            <a:spLocks noGrp="1"/>
          </p:cNvSpPr>
          <p:nvPr>
            <p:ph type="dt" sz="half" idx="10"/>
          </p:nvPr>
        </p:nvSpPr>
        <p:spPr/>
        <p:txBody>
          <a:bodyPr/>
          <a:lstStyle/>
          <a:p>
            <a:fld id="{DA36BD8E-B8F6-46C0-A5CF-58E0C3F90C71}" type="datetimeFigureOut">
              <a:rPr kumimoji="1" lang="ja-JP" altLang="en-US" smtClean="0"/>
              <a:t>2022/11/17</a:t>
            </a:fld>
            <a:endParaRPr kumimoji="1" lang="ja-JP" altLang="en-US"/>
          </a:p>
        </p:txBody>
      </p:sp>
      <p:sp>
        <p:nvSpPr>
          <p:cNvPr id="5" name="フッター プレースホルダー 4">
            <a:extLst>
              <a:ext uri="{FF2B5EF4-FFF2-40B4-BE49-F238E27FC236}">
                <a16:creationId xmlns:a16="http://schemas.microsoft.com/office/drawing/2014/main" id="{A2E4CE8C-750D-D3B7-29D0-447BD61CE8C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7865F94-3AD5-8688-DB40-F8E95F10F568}"/>
              </a:ext>
            </a:extLst>
          </p:cNvPr>
          <p:cNvSpPr>
            <a:spLocks noGrp="1"/>
          </p:cNvSpPr>
          <p:nvPr>
            <p:ph type="sldNum" sz="quarter" idx="12"/>
          </p:nvPr>
        </p:nvSpPr>
        <p:spPr/>
        <p:txBody>
          <a:bodyPr/>
          <a:lstStyle/>
          <a:p>
            <a:fld id="{714DF0C3-CCBF-484D-89F2-5AE132697116}" type="slidenum">
              <a:rPr kumimoji="1" lang="ja-JP" altLang="en-US" smtClean="0"/>
              <a:t>‹#›</a:t>
            </a:fld>
            <a:endParaRPr kumimoji="1" lang="ja-JP" altLang="en-US"/>
          </a:p>
        </p:txBody>
      </p:sp>
    </p:spTree>
    <p:extLst>
      <p:ext uri="{BB962C8B-B14F-4D97-AF65-F5344CB8AC3E}">
        <p14:creationId xmlns:p14="http://schemas.microsoft.com/office/powerpoint/2010/main" val="17807074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DA36BD8E-B8F6-46C0-A5CF-58E0C3F90C71}" type="datetimeFigureOut">
              <a:rPr kumimoji="1" lang="ja-JP" altLang="en-US" smtClean="0"/>
              <a:t>2022/11/17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14DF0C3-CCBF-484D-89F2-5AE132697116}" type="slidenum">
              <a:rPr kumimoji="1" lang="ja-JP" altLang="en-US" smtClean="0"/>
              <a:t>‹#›</a:t>
            </a:fld>
            <a:endParaRPr kumimoji="1" lang="ja-JP" altLang="en-US"/>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298522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nchor="ct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A36BD8E-B8F6-46C0-A5CF-58E0C3F90C71}" type="datetimeFigureOut">
              <a:rPr kumimoji="1" lang="ja-JP" altLang="en-US" smtClean="0"/>
              <a:t>2022/11/17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14DF0C3-CCBF-484D-89F2-5AE132697116}" type="slidenum">
              <a:rPr kumimoji="1" lang="ja-JP" altLang="en-US" smtClean="0"/>
              <a:t>‹#›</a:t>
            </a:fld>
            <a:endParaRPr kumimoji="1" lang="ja-JP" altLang="en-US"/>
          </a:p>
        </p:txBody>
      </p:sp>
    </p:spTree>
    <p:extLst>
      <p:ext uri="{BB962C8B-B14F-4D97-AF65-F5344CB8AC3E}">
        <p14:creationId xmlns:p14="http://schemas.microsoft.com/office/powerpoint/2010/main" val="42435017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DA36BD8E-B8F6-46C0-A5CF-58E0C3F90C71}" type="datetimeFigureOut">
              <a:rPr kumimoji="1" lang="ja-JP" altLang="en-US" smtClean="0"/>
              <a:t>2022/11/17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14DF0C3-CCBF-484D-89F2-5AE132697116}" type="slidenum">
              <a:rPr kumimoji="1" lang="ja-JP" altLang="en-US" smtClean="0"/>
              <a:t>‹#›</a:t>
            </a:fld>
            <a:endParaRPr kumimoji="1" lang="ja-JP" altLang="en-US"/>
          </a:p>
        </p:txBody>
      </p:sp>
    </p:spTree>
    <p:extLst>
      <p:ext uri="{BB962C8B-B14F-4D97-AF65-F5344CB8AC3E}">
        <p14:creationId xmlns:p14="http://schemas.microsoft.com/office/powerpoint/2010/main" val="9334984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DA36BD8E-B8F6-46C0-A5CF-58E0C3F90C71}" type="datetimeFigureOut">
              <a:rPr kumimoji="1" lang="ja-JP" altLang="en-US" smtClean="0"/>
              <a:t>2022/11/17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14DF0C3-CCBF-484D-89F2-5AE132697116}" type="slidenum">
              <a:rPr kumimoji="1" lang="ja-JP" altLang="en-US" smtClean="0"/>
              <a:t>‹#›</a:t>
            </a:fld>
            <a:endParaRPr kumimoji="1" lang="ja-JP" altLang="en-US"/>
          </a:p>
        </p:txBody>
      </p:sp>
    </p:spTree>
    <p:extLst>
      <p:ext uri="{BB962C8B-B14F-4D97-AF65-F5344CB8AC3E}">
        <p14:creationId xmlns:p14="http://schemas.microsoft.com/office/powerpoint/2010/main" val="41673715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DA36BD8E-B8F6-46C0-A5CF-58E0C3F90C71}" type="datetimeFigureOut">
              <a:rPr kumimoji="1" lang="ja-JP" altLang="en-US" smtClean="0"/>
              <a:t>2022/11/17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714DF0C3-CCBF-484D-89F2-5AE132697116}" type="slidenum">
              <a:rPr kumimoji="1" lang="ja-JP" altLang="en-US" smtClean="0"/>
              <a:t>‹#›</a:t>
            </a:fld>
            <a:endParaRPr kumimoji="1" lang="ja-JP" altLang="en-US"/>
          </a:p>
        </p:txBody>
      </p:sp>
    </p:spTree>
    <p:extLst>
      <p:ext uri="{BB962C8B-B14F-4D97-AF65-F5344CB8AC3E}">
        <p14:creationId xmlns:p14="http://schemas.microsoft.com/office/powerpoint/2010/main" val="24663482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DA36BD8E-B8F6-46C0-A5CF-58E0C3F90C71}" type="datetimeFigureOut">
              <a:rPr kumimoji="1" lang="ja-JP" altLang="en-US" smtClean="0"/>
              <a:t>2022/11/17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714DF0C3-CCBF-484D-89F2-5AE132697116}" type="slidenum">
              <a:rPr kumimoji="1" lang="ja-JP" altLang="en-US" smtClean="0"/>
              <a:t>‹#›</a:t>
            </a:fld>
            <a:endParaRPr kumimoji="1" lang="ja-JP" altLang="en-US"/>
          </a:p>
        </p:txBody>
      </p:sp>
    </p:spTree>
    <p:extLst>
      <p:ext uri="{BB962C8B-B14F-4D97-AF65-F5344CB8AC3E}">
        <p14:creationId xmlns:p14="http://schemas.microsoft.com/office/powerpoint/2010/main" val="39865725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36BD8E-B8F6-46C0-A5CF-58E0C3F90C71}" type="datetimeFigureOut">
              <a:rPr kumimoji="1" lang="ja-JP" altLang="en-US" smtClean="0"/>
              <a:t>2022/11/17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714DF0C3-CCBF-484D-89F2-5AE132697116}" type="slidenum">
              <a:rPr kumimoji="1" lang="ja-JP" altLang="en-US" smtClean="0"/>
              <a:t>‹#›</a:t>
            </a:fld>
            <a:endParaRPr kumimoji="1" lang="ja-JP" altLang="en-US"/>
          </a:p>
        </p:txBody>
      </p:sp>
    </p:spTree>
    <p:extLst>
      <p:ext uri="{BB962C8B-B14F-4D97-AF65-F5344CB8AC3E}">
        <p14:creationId xmlns:p14="http://schemas.microsoft.com/office/powerpoint/2010/main" val="42244109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ja-JP" altLang="en-US"/>
              <a:t>マスター タイトルの書式設定</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DA36BD8E-B8F6-46C0-A5CF-58E0C3F90C71}" type="datetimeFigureOut">
              <a:rPr kumimoji="1" lang="ja-JP" altLang="en-US" smtClean="0"/>
              <a:t>2022/11/17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14DF0C3-CCBF-484D-89F2-5AE132697116}" type="slidenum">
              <a:rPr kumimoji="1" lang="ja-JP" altLang="en-US" smtClean="0"/>
              <a:t>‹#›</a:t>
            </a:fld>
            <a:endParaRPr kumimoji="1" lang="ja-JP" altLang="en-US"/>
          </a:p>
        </p:txBody>
      </p:sp>
    </p:spTree>
    <p:extLst>
      <p:ext uri="{BB962C8B-B14F-4D97-AF65-F5344CB8AC3E}">
        <p14:creationId xmlns:p14="http://schemas.microsoft.com/office/powerpoint/2010/main" val="33843521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6513E73-00E5-6474-D2B6-8A1A589BFB33}"/>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F7D6920-20E1-7A39-1D32-75843F0C9D85}"/>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62067F84-B01D-C2D0-017A-769F4986937D}"/>
              </a:ext>
            </a:extLst>
          </p:cNvPr>
          <p:cNvSpPr>
            <a:spLocks noGrp="1"/>
          </p:cNvSpPr>
          <p:nvPr>
            <p:ph type="dt" sz="half" idx="10"/>
          </p:nvPr>
        </p:nvSpPr>
        <p:spPr/>
        <p:txBody>
          <a:bodyPr/>
          <a:lstStyle/>
          <a:p>
            <a:fld id="{DA36BD8E-B8F6-46C0-A5CF-58E0C3F90C71}" type="datetimeFigureOut">
              <a:rPr kumimoji="1" lang="ja-JP" altLang="en-US" smtClean="0"/>
              <a:t>2022/11/17</a:t>
            </a:fld>
            <a:endParaRPr kumimoji="1" lang="ja-JP" altLang="en-US"/>
          </a:p>
        </p:txBody>
      </p:sp>
      <p:sp>
        <p:nvSpPr>
          <p:cNvPr id="5" name="フッター プレースホルダー 4">
            <a:extLst>
              <a:ext uri="{FF2B5EF4-FFF2-40B4-BE49-F238E27FC236}">
                <a16:creationId xmlns:a16="http://schemas.microsoft.com/office/drawing/2014/main" id="{27CDC8DA-9922-96FD-3E3E-B0F682063FC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F6E00E7-36AA-B678-A2F2-AEEF956D5561}"/>
              </a:ext>
            </a:extLst>
          </p:cNvPr>
          <p:cNvSpPr>
            <a:spLocks noGrp="1"/>
          </p:cNvSpPr>
          <p:nvPr>
            <p:ph type="sldNum" sz="quarter" idx="12"/>
          </p:nvPr>
        </p:nvSpPr>
        <p:spPr/>
        <p:txBody>
          <a:bodyPr/>
          <a:lstStyle/>
          <a:p>
            <a:fld id="{714DF0C3-CCBF-484D-89F2-5AE132697116}" type="slidenum">
              <a:rPr kumimoji="1" lang="ja-JP" altLang="en-US" smtClean="0"/>
              <a:t>‹#›</a:t>
            </a:fld>
            <a:endParaRPr kumimoji="1" lang="ja-JP" altLang="en-US"/>
          </a:p>
        </p:txBody>
      </p:sp>
    </p:spTree>
    <p:extLst>
      <p:ext uri="{BB962C8B-B14F-4D97-AF65-F5344CB8AC3E}">
        <p14:creationId xmlns:p14="http://schemas.microsoft.com/office/powerpoint/2010/main" val="18130552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ja-JP" altLang="en-US"/>
              <a:t>マスター タイトルの書式設定</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DA36BD8E-B8F6-46C0-A5CF-58E0C3F90C71}" type="datetimeFigureOut">
              <a:rPr kumimoji="1" lang="ja-JP" altLang="en-US" smtClean="0"/>
              <a:t>2022/11/17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14DF0C3-CCBF-484D-89F2-5AE132697116}" type="slidenum">
              <a:rPr kumimoji="1" lang="ja-JP" altLang="en-US" smtClean="0"/>
              <a:t>‹#›</a:t>
            </a:fld>
            <a:endParaRPr kumimoji="1" lang="ja-JP" altLang="en-US"/>
          </a:p>
        </p:txBody>
      </p:sp>
    </p:spTree>
    <p:extLst>
      <p:ext uri="{BB962C8B-B14F-4D97-AF65-F5344CB8AC3E}">
        <p14:creationId xmlns:p14="http://schemas.microsoft.com/office/powerpoint/2010/main" val="28999727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パノラマ写真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アイコンをクリックして図を追加</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Date Placeholder 2"/>
          <p:cNvSpPr>
            <a:spLocks noGrp="1"/>
          </p:cNvSpPr>
          <p:nvPr>
            <p:ph type="dt" sz="half" idx="10"/>
          </p:nvPr>
        </p:nvSpPr>
        <p:spPr/>
        <p:txBody>
          <a:bodyPr/>
          <a:lstStyle/>
          <a:p>
            <a:fld id="{DA36BD8E-B8F6-46C0-A5CF-58E0C3F90C71}" type="datetimeFigureOut">
              <a:rPr kumimoji="1" lang="ja-JP" altLang="en-US" smtClean="0"/>
              <a:t>2022/11/17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714DF0C3-CCBF-484D-89F2-5AE132697116}" type="slidenum">
              <a:rPr kumimoji="1" lang="ja-JP" altLang="en-US" smtClean="0"/>
              <a:t>‹#›</a:t>
            </a:fld>
            <a:endParaRPr kumimoji="1" lang="ja-JP" altLang="en-US"/>
          </a:p>
        </p:txBody>
      </p:sp>
    </p:spTree>
    <p:extLst>
      <p:ext uri="{BB962C8B-B14F-4D97-AF65-F5344CB8AC3E}">
        <p14:creationId xmlns:p14="http://schemas.microsoft.com/office/powerpoint/2010/main" val="10941812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DA36BD8E-B8F6-46C0-A5CF-58E0C3F90C71}" type="datetimeFigureOut">
              <a:rPr kumimoji="1" lang="ja-JP" altLang="en-US" smtClean="0"/>
              <a:t>2022/11/17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14DF0C3-CCBF-484D-89F2-5AE132697116}" type="slidenum">
              <a:rPr kumimoji="1" lang="ja-JP" altLang="en-US" smtClean="0"/>
              <a:t>‹#›</a:t>
            </a:fld>
            <a:endParaRPr kumimoji="1" lang="ja-JP" altLang="en-US"/>
          </a:p>
        </p:txBody>
      </p:sp>
    </p:spTree>
    <p:extLst>
      <p:ext uri="{BB962C8B-B14F-4D97-AF65-F5344CB8AC3E}">
        <p14:creationId xmlns:p14="http://schemas.microsoft.com/office/powerpoint/2010/main" val="939661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ja-JP" altLang="en-US"/>
              <a:t>マスター タイトルの書式設定</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DA36BD8E-B8F6-46C0-A5CF-58E0C3F90C71}" type="datetimeFigureOut">
              <a:rPr kumimoji="1" lang="ja-JP" altLang="en-US" smtClean="0"/>
              <a:t>2022/11/17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14DF0C3-CCBF-484D-89F2-5AE132697116}" type="slidenum">
              <a:rPr kumimoji="1" lang="ja-JP" altLang="en-US" smtClean="0"/>
              <a:t>‹#›</a:t>
            </a:fld>
            <a:endParaRPr kumimoji="1" lang="ja-JP" altLang="en-US"/>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9333487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DA36BD8E-B8F6-46C0-A5CF-58E0C3F90C71}" type="datetimeFigureOut">
              <a:rPr kumimoji="1" lang="ja-JP" altLang="en-US" smtClean="0"/>
              <a:t>2022/11/17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14DF0C3-CCBF-484D-89F2-5AE132697116}" type="slidenum">
              <a:rPr kumimoji="1" lang="ja-JP" altLang="en-US" smtClean="0"/>
              <a:t>‹#›</a:t>
            </a:fld>
            <a:endParaRPr kumimoji="1" lang="ja-JP" altLang="en-US"/>
          </a:p>
        </p:txBody>
      </p:sp>
    </p:spTree>
    <p:extLst>
      <p:ext uri="{BB962C8B-B14F-4D97-AF65-F5344CB8AC3E}">
        <p14:creationId xmlns:p14="http://schemas.microsoft.com/office/powerpoint/2010/main" val="25519258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引用付きの名札">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ja-JP" altLang="en-US"/>
              <a:t>マスター タイトルの書式設定</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ja-JP" altLang="en-US"/>
              <a:t>マスター テキストの書式設定</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DA36BD8E-B8F6-46C0-A5CF-58E0C3F90C71}" type="datetimeFigureOut">
              <a:rPr kumimoji="1" lang="ja-JP" altLang="en-US" smtClean="0"/>
              <a:t>2022/11/17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14DF0C3-CCBF-484D-89F2-5AE132697116}" type="slidenum">
              <a:rPr kumimoji="1" lang="ja-JP" altLang="en-US" smtClean="0"/>
              <a:t>‹#›</a:t>
            </a:fld>
            <a:endParaRPr kumimoji="1" lang="ja-JP" altLang="en-US"/>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9460337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真または偽">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ja-JP" altLang="en-US"/>
              <a:t>マスター タイトルの書式設定</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ja-JP" altLang="en-US"/>
              <a:t>マスター テキストの書式設定</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DA36BD8E-B8F6-46C0-A5CF-58E0C3F90C71}" type="datetimeFigureOut">
              <a:rPr kumimoji="1" lang="ja-JP" altLang="en-US" smtClean="0"/>
              <a:t>2022/11/17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14DF0C3-CCBF-484D-89F2-5AE132697116}" type="slidenum">
              <a:rPr kumimoji="1" lang="ja-JP" altLang="en-US" smtClean="0"/>
              <a:t>‹#›</a:t>
            </a:fld>
            <a:endParaRPr kumimoji="1" lang="ja-JP" altLang="en-US"/>
          </a:p>
        </p:txBody>
      </p:sp>
    </p:spTree>
    <p:extLst>
      <p:ext uri="{BB962C8B-B14F-4D97-AF65-F5344CB8AC3E}">
        <p14:creationId xmlns:p14="http://schemas.microsoft.com/office/powerpoint/2010/main" val="28618129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ncho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A36BD8E-B8F6-46C0-A5CF-58E0C3F90C71}" type="datetimeFigureOut">
              <a:rPr kumimoji="1" lang="ja-JP" altLang="en-US" smtClean="0"/>
              <a:t>2022/11/17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14DF0C3-CCBF-484D-89F2-5AE132697116}" type="slidenum">
              <a:rPr kumimoji="1" lang="ja-JP" altLang="en-US" smtClean="0"/>
              <a:t>‹#›</a:t>
            </a:fld>
            <a:endParaRPr kumimoji="1" lang="ja-JP" altLang="en-US"/>
          </a:p>
        </p:txBody>
      </p:sp>
    </p:spTree>
    <p:extLst>
      <p:ext uri="{BB962C8B-B14F-4D97-AF65-F5344CB8AC3E}">
        <p14:creationId xmlns:p14="http://schemas.microsoft.com/office/powerpoint/2010/main" val="8284240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A36BD8E-B8F6-46C0-A5CF-58E0C3F90C71}" type="datetimeFigureOut">
              <a:rPr kumimoji="1" lang="ja-JP" altLang="en-US" smtClean="0"/>
              <a:t>2022/11/17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14DF0C3-CCBF-484D-89F2-5AE132697116}" type="slidenum">
              <a:rPr kumimoji="1" lang="ja-JP" altLang="en-US" smtClean="0"/>
              <a:t>‹#›</a:t>
            </a:fld>
            <a:endParaRPr kumimoji="1" lang="ja-JP" altLang="en-US"/>
          </a:p>
        </p:txBody>
      </p:sp>
    </p:spTree>
    <p:extLst>
      <p:ext uri="{BB962C8B-B14F-4D97-AF65-F5344CB8AC3E}">
        <p14:creationId xmlns:p14="http://schemas.microsoft.com/office/powerpoint/2010/main" val="33522185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83AD9C4-658F-066D-C252-BDE99C799474}"/>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589EBB9-51A6-AD6C-5BA2-22C64334776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1B302301-0DFB-1352-1B07-D4AE9ADF8DE7}"/>
              </a:ext>
            </a:extLst>
          </p:cNvPr>
          <p:cNvSpPr>
            <a:spLocks noGrp="1"/>
          </p:cNvSpPr>
          <p:nvPr>
            <p:ph type="dt" sz="half" idx="10"/>
          </p:nvPr>
        </p:nvSpPr>
        <p:spPr/>
        <p:txBody>
          <a:bodyPr/>
          <a:lstStyle/>
          <a:p>
            <a:fld id="{DA36BD8E-B8F6-46C0-A5CF-58E0C3F90C71}" type="datetimeFigureOut">
              <a:rPr kumimoji="1" lang="ja-JP" altLang="en-US" smtClean="0"/>
              <a:t>2022/11/17</a:t>
            </a:fld>
            <a:endParaRPr kumimoji="1" lang="ja-JP" altLang="en-US"/>
          </a:p>
        </p:txBody>
      </p:sp>
      <p:sp>
        <p:nvSpPr>
          <p:cNvPr id="5" name="フッター プレースホルダー 4">
            <a:extLst>
              <a:ext uri="{FF2B5EF4-FFF2-40B4-BE49-F238E27FC236}">
                <a16:creationId xmlns:a16="http://schemas.microsoft.com/office/drawing/2014/main" id="{4714B140-0A4D-35B7-2541-E06644E2785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BDC542C-0CE5-61FB-7666-EE5AA5B819E8}"/>
              </a:ext>
            </a:extLst>
          </p:cNvPr>
          <p:cNvSpPr>
            <a:spLocks noGrp="1"/>
          </p:cNvSpPr>
          <p:nvPr>
            <p:ph type="sldNum" sz="quarter" idx="12"/>
          </p:nvPr>
        </p:nvSpPr>
        <p:spPr/>
        <p:txBody>
          <a:bodyPr/>
          <a:lstStyle/>
          <a:p>
            <a:fld id="{714DF0C3-CCBF-484D-89F2-5AE132697116}" type="slidenum">
              <a:rPr kumimoji="1" lang="ja-JP" altLang="en-US" smtClean="0"/>
              <a:t>‹#›</a:t>
            </a:fld>
            <a:endParaRPr kumimoji="1" lang="ja-JP" altLang="en-US"/>
          </a:p>
        </p:txBody>
      </p:sp>
    </p:spTree>
    <p:extLst>
      <p:ext uri="{BB962C8B-B14F-4D97-AF65-F5344CB8AC3E}">
        <p14:creationId xmlns:p14="http://schemas.microsoft.com/office/powerpoint/2010/main" val="10717318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143A548-8476-D299-E472-A761518B8A6F}"/>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3ABC2B38-3E8F-209F-82D5-099CA31FB98E}"/>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AB905A16-C103-4337-D799-4A6644CA12F5}"/>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9DCE58C8-0FF4-C971-9085-D9B5B3ED6BD2}"/>
              </a:ext>
            </a:extLst>
          </p:cNvPr>
          <p:cNvSpPr>
            <a:spLocks noGrp="1"/>
          </p:cNvSpPr>
          <p:nvPr>
            <p:ph type="dt" sz="half" idx="10"/>
          </p:nvPr>
        </p:nvSpPr>
        <p:spPr/>
        <p:txBody>
          <a:bodyPr/>
          <a:lstStyle/>
          <a:p>
            <a:fld id="{DA36BD8E-B8F6-46C0-A5CF-58E0C3F90C71}" type="datetimeFigureOut">
              <a:rPr kumimoji="1" lang="ja-JP" altLang="en-US" smtClean="0"/>
              <a:t>2022/11/17</a:t>
            </a:fld>
            <a:endParaRPr kumimoji="1" lang="ja-JP" altLang="en-US"/>
          </a:p>
        </p:txBody>
      </p:sp>
      <p:sp>
        <p:nvSpPr>
          <p:cNvPr id="6" name="フッター プレースホルダー 5">
            <a:extLst>
              <a:ext uri="{FF2B5EF4-FFF2-40B4-BE49-F238E27FC236}">
                <a16:creationId xmlns:a16="http://schemas.microsoft.com/office/drawing/2014/main" id="{12C5C475-5418-55F3-5FF8-51B0029F0A7F}"/>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17213F4A-1287-6A47-335B-9F306D5F7C2A}"/>
              </a:ext>
            </a:extLst>
          </p:cNvPr>
          <p:cNvSpPr>
            <a:spLocks noGrp="1"/>
          </p:cNvSpPr>
          <p:nvPr>
            <p:ph type="sldNum" sz="quarter" idx="12"/>
          </p:nvPr>
        </p:nvSpPr>
        <p:spPr/>
        <p:txBody>
          <a:bodyPr/>
          <a:lstStyle/>
          <a:p>
            <a:fld id="{714DF0C3-CCBF-484D-89F2-5AE132697116}" type="slidenum">
              <a:rPr kumimoji="1" lang="ja-JP" altLang="en-US" smtClean="0"/>
              <a:t>‹#›</a:t>
            </a:fld>
            <a:endParaRPr kumimoji="1" lang="ja-JP" altLang="en-US"/>
          </a:p>
        </p:txBody>
      </p:sp>
    </p:spTree>
    <p:extLst>
      <p:ext uri="{BB962C8B-B14F-4D97-AF65-F5344CB8AC3E}">
        <p14:creationId xmlns:p14="http://schemas.microsoft.com/office/powerpoint/2010/main" val="11642604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31C85A3-16BF-927E-A55C-3E0C1A0718EF}"/>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3541C9D-4F9F-B948-0110-6ED1F5F0299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01B14668-1CD8-B654-AFC0-3C426CDB0A45}"/>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9B33B050-A6E2-2B41-2565-1A13E8D11D1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F7573379-E050-0CD8-054B-7BA21C168978}"/>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82AD0EA1-AD0C-7552-4B6C-8B5524FFF95F}"/>
              </a:ext>
            </a:extLst>
          </p:cNvPr>
          <p:cNvSpPr>
            <a:spLocks noGrp="1"/>
          </p:cNvSpPr>
          <p:nvPr>
            <p:ph type="dt" sz="half" idx="10"/>
          </p:nvPr>
        </p:nvSpPr>
        <p:spPr/>
        <p:txBody>
          <a:bodyPr/>
          <a:lstStyle/>
          <a:p>
            <a:fld id="{DA36BD8E-B8F6-46C0-A5CF-58E0C3F90C71}" type="datetimeFigureOut">
              <a:rPr kumimoji="1" lang="ja-JP" altLang="en-US" smtClean="0"/>
              <a:t>2022/11/17</a:t>
            </a:fld>
            <a:endParaRPr kumimoji="1" lang="ja-JP" altLang="en-US"/>
          </a:p>
        </p:txBody>
      </p:sp>
      <p:sp>
        <p:nvSpPr>
          <p:cNvPr id="8" name="フッター プレースホルダー 7">
            <a:extLst>
              <a:ext uri="{FF2B5EF4-FFF2-40B4-BE49-F238E27FC236}">
                <a16:creationId xmlns:a16="http://schemas.microsoft.com/office/drawing/2014/main" id="{4016F7E8-E0F9-32C4-F621-5F9E53C10144}"/>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B70F3666-116D-DACE-828E-CB7CA7273446}"/>
              </a:ext>
            </a:extLst>
          </p:cNvPr>
          <p:cNvSpPr>
            <a:spLocks noGrp="1"/>
          </p:cNvSpPr>
          <p:nvPr>
            <p:ph type="sldNum" sz="quarter" idx="12"/>
          </p:nvPr>
        </p:nvSpPr>
        <p:spPr/>
        <p:txBody>
          <a:bodyPr/>
          <a:lstStyle/>
          <a:p>
            <a:fld id="{714DF0C3-CCBF-484D-89F2-5AE132697116}" type="slidenum">
              <a:rPr kumimoji="1" lang="ja-JP" altLang="en-US" smtClean="0"/>
              <a:t>‹#›</a:t>
            </a:fld>
            <a:endParaRPr kumimoji="1" lang="ja-JP" altLang="en-US"/>
          </a:p>
        </p:txBody>
      </p:sp>
    </p:spTree>
    <p:extLst>
      <p:ext uri="{BB962C8B-B14F-4D97-AF65-F5344CB8AC3E}">
        <p14:creationId xmlns:p14="http://schemas.microsoft.com/office/powerpoint/2010/main" val="10752410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A841DB9-2FA0-8DF2-BAE6-DB0A587B5184}"/>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D3571339-6077-3048-A754-4191C038A29C}"/>
              </a:ext>
            </a:extLst>
          </p:cNvPr>
          <p:cNvSpPr>
            <a:spLocks noGrp="1"/>
          </p:cNvSpPr>
          <p:nvPr>
            <p:ph type="dt" sz="half" idx="10"/>
          </p:nvPr>
        </p:nvSpPr>
        <p:spPr/>
        <p:txBody>
          <a:bodyPr/>
          <a:lstStyle/>
          <a:p>
            <a:fld id="{DA36BD8E-B8F6-46C0-A5CF-58E0C3F90C71}" type="datetimeFigureOut">
              <a:rPr kumimoji="1" lang="ja-JP" altLang="en-US" smtClean="0"/>
              <a:t>2022/11/17</a:t>
            </a:fld>
            <a:endParaRPr kumimoji="1" lang="ja-JP" altLang="en-US"/>
          </a:p>
        </p:txBody>
      </p:sp>
      <p:sp>
        <p:nvSpPr>
          <p:cNvPr id="4" name="フッター プレースホルダー 3">
            <a:extLst>
              <a:ext uri="{FF2B5EF4-FFF2-40B4-BE49-F238E27FC236}">
                <a16:creationId xmlns:a16="http://schemas.microsoft.com/office/drawing/2014/main" id="{30A298F2-21F0-5B6A-5412-470B98130A99}"/>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A70C9039-7382-A2BD-CCAB-892E8AC7C744}"/>
              </a:ext>
            </a:extLst>
          </p:cNvPr>
          <p:cNvSpPr>
            <a:spLocks noGrp="1"/>
          </p:cNvSpPr>
          <p:nvPr>
            <p:ph type="sldNum" sz="quarter" idx="12"/>
          </p:nvPr>
        </p:nvSpPr>
        <p:spPr/>
        <p:txBody>
          <a:bodyPr/>
          <a:lstStyle/>
          <a:p>
            <a:fld id="{714DF0C3-CCBF-484D-89F2-5AE132697116}" type="slidenum">
              <a:rPr kumimoji="1" lang="ja-JP" altLang="en-US" smtClean="0"/>
              <a:t>‹#›</a:t>
            </a:fld>
            <a:endParaRPr kumimoji="1" lang="ja-JP" altLang="en-US"/>
          </a:p>
        </p:txBody>
      </p:sp>
    </p:spTree>
    <p:extLst>
      <p:ext uri="{BB962C8B-B14F-4D97-AF65-F5344CB8AC3E}">
        <p14:creationId xmlns:p14="http://schemas.microsoft.com/office/powerpoint/2010/main" val="1537989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9209B830-1BED-A57F-1650-EE9D295ABCC7}"/>
              </a:ext>
            </a:extLst>
          </p:cNvPr>
          <p:cNvSpPr>
            <a:spLocks noGrp="1"/>
          </p:cNvSpPr>
          <p:nvPr>
            <p:ph type="dt" sz="half" idx="10"/>
          </p:nvPr>
        </p:nvSpPr>
        <p:spPr/>
        <p:txBody>
          <a:bodyPr/>
          <a:lstStyle/>
          <a:p>
            <a:fld id="{DA36BD8E-B8F6-46C0-A5CF-58E0C3F90C71}" type="datetimeFigureOut">
              <a:rPr kumimoji="1" lang="ja-JP" altLang="en-US" smtClean="0"/>
              <a:t>2022/11/17</a:t>
            </a:fld>
            <a:endParaRPr kumimoji="1" lang="ja-JP" altLang="en-US"/>
          </a:p>
        </p:txBody>
      </p:sp>
      <p:sp>
        <p:nvSpPr>
          <p:cNvPr id="3" name="フッター プレースホルダー 2">
            <a:extLst>
              <a:ext uri="{FF2B5EF4-FFF2-40B4-BE49-F238E27FC236}">
                <a16:creationId xmlns:a16="http://schemas.microsoft.com/office/drawing/2014/main" id="{5718AFCC-7EDE-1ACE-1CCD-9476D6D4FECF}"/>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59BD29E4-5125-A6AB-A8BB-719C0EB70428}"/>
              </a:ext>
            </a:extLst>
          </p:cNvPr>
          <p:cNvSpPr>
            <a:spLocks noGrp="1"/>
          </p:cNvSpPr>
          <p:nvPr>
            <p:ph type="sldNum" sz="quarter" idx="12"/>
          </p:nvPr>
        </p:nvSpPr>
        <p:spPr/>
        <p:txBody>
          <a:bodyPr/>
          <a:lstStyle/>
          <a:p>
            <a:fld id="{714DF0C3-CCBF-484D-89F2-5AE132697116}" type="slidenum">
              <a:rPr kumimoji="1" lang="ja-JP" altLang="en-US" smtClean="0"/>
              <a:t>‹#›</a:t>
            </a:fld>
            <a:endParaRPr kumimoji="1" lang="ja-JP" altLang="en-US"/>
          </a:p>
        </p:txBody>
      </p:sp>
    </p:spTree>
    <p:extLst>
      <p:ext uri="{BB962C8B-B14F-4D97-AF65-F5344CB8AC3E}">
        <p14:creationId xmlns:p14="http://schemas.microsoft.com/office/powerpoint/2010/main" val="26456128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67EC93C-FB16-3077-D3AC-749F2C75836A}"/>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F24D80D-9588-DC96-C9B8-47BBEACE2D4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84B31653-CBDE-86A3-5274-9BFC4A71F0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798F59A0-7526-AE87-EE8C-6D0708AC52A6}"/>
              </a:ext>
            </a:extLst>
          </p:cNvPr>
          <p:cNvSpPr>
            <a:spLocks noGrp="1"/>
          </p:cNvSpPr>
          <p:nvPr>
            <p:ph type="dt" sz="half" idx="10"/>
          </p:nvPr>
        </p:nvSpPr>
        <p:spPr/>
        <p:txBody>
          <a:bodyPr/>
          <a:lstStyle/>
          <a:p>
            <a:fld id="{DA36BD8E-B8F6-46C0-A5CF-58E0C3F90C71}" type="datetimeFigureOut">
              <a:rPr kumimoji="1" lang="ja-JP" altLang="en-US" smtClean="0"/>
              <a:t>2022/11/17</a:t>
            </a:fld>
            <a:endParaRPr kumimoji="1" lang="ja-JP" altLang="en-US"/>
          </a:p>
        </p:txBody>
      </p:sp>
      <p:sp>
        <p:nvSpPr>
          <p:cNvPr id="6" name="フッター プレースホルダー 5">
            <a:extLst>
              <a:ext uri="{FF2B5EF4-FFF2-40B4-BE49-F238E27FC236}">
                <a16:creationId xmlns:a16="http://schemas.microsoft.com/office/drawing/2014/main" id="{A2D53DC6-D628-A03B-C1D2-368E32E90944}"/>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7853D1CA-4DC7-2673-B8A3-F615CE7085B0}"/>
              </a:ext>
            </a:extLst>
          </p:cNvPr>
          <p:cNvSpPr>
            <a:spLocks noGrp="1"/>
          </p:cNvSpPr>
          <p:nvPr>
            <p:ph type="sldNum" sz="quarter" idx="12"/>
          </p:nvPr>
        </p:nvSpPr>
        <p:spPr/>
        <p:txBody>
          <a:bodyPr/>
          <a:lstStyle/>
          <a:p>
            <a:fld id="{714DF0C3-CCBF-484D-89F2-5AE132697116}" type="slidenum">
              <a:rPr kumimoji="1" lang="ja-JP" altLang="en-US" smtClean="0"/>
              <a:t>‹#›</a:t>
            </a:fld>
            <a:endParaRPr kumimoji="1" lang="ja-JP" altLang="en-US"/>
          </a:p>
        </p:txBody>
      </p:sp>
    </p:spTree>
    <p:extLst>
      <p:ext uri="{BB962C8B-B14F-4D97-AF65-F5344CB8AC3E}">
        <p14:creationId xmlns:p14="http://schemas.microsoft.com/office/powerpoint/2010/main" val="18840570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6A78857-9CD7-5E50-12E5-DAC5756C0875}"/>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81FF6B7E-2436-D84C-1C90-8CF50161841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402B55F3-3EF8-911B-F3B8-A771BD2DC8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778DB6C5-E127-D7E6-8926-BE61CEC71FF2}"/>
              </a:ext>
            </a:extLst>
          </p:cNvPr>
          <p:cNvSpPr>
            <a:spLocks noGrp="1"/>
          </p:cNvSpPr>
          <p:nvPr>
            <p:ph type="dt" sz="half" idx="10"/>
          </p:nvPr>
        </p:nvSpPr>
        <p:spPr/>
        <p:txBody>
          <a:bodyPr/>
          <a:lstStyle/>
          <a:p>
            <a:fld id="{DA36BD8E-B8F6-46C0-A5CF-58E0C3F90C71}" type="datetimeFigureOut">
              <a:rPr kumimoji="1" lang="ja-JP" altLang="en-US" smtClean="0"/>
              <a:t>2022/11/17</a:t>
            </a:fld>
            <a:endParaRPr kumimoji="1" lang="ja-JP" altLang="en-US"/>
          </a:p>
        </p:txBody>
      </p:sp>
      <p:sp>
        <p:nvSpPr>
          <p:cNvPr id="6" name="フッター プレースホルダー 5">
            <a:extLst>
              <a:ext uri="{FF2B5EF4-FFF2-40B4-BE49-F238E27FC236}">
                <a16:creationId xmlns:a16="http://schemas.microsoft.com/office/drawing/2014/main" id="{B1F70688-7014-A9DF-6A92-50D267B7B86C}"/>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BB196062-5500-A3E3-6BD7-FCA921F1B185}"/>
              </a:ext>
            </a:extLst>
          </p:cNvPr>
          <p:cNvSpPr>
            <a:spLocks noGrp="1"/>
          </p:cNvSpPr>
          <p:nvPr>
            <p:ph type="sldNum" sz="quarter" idx="12"/>
          </p:nvPr>
        </p:nvSpPr>
        <p:spPr/>
        <p:txBody>
          <a:bodyPr/>
          <a:lstStyle/>
          <a:p>
            <a:fld id="{714DF0C3-CCBF-484D-89F2-5AE132697116}" type="slidenum">
              <a:rPr kumimoji="1" lang="ja-JP" altLang="en-US" smtClean="0"/>
              <a:t>‹#›</a:t>
            </a:fld>
            <a:endParaRPr kumimoji="1" lang="ja-JP" altLang="en-US"/>
          </a:p>
        </p:txBody>
      </p:sp>
    </p:spTree>
    <p:extLst>
      <p:ext uri="{BB962C8B-B14F-4D97-AF65-F5344CB8AC3E}">
        <p14:creationId xmlns:p14="http://schemas.microsoft.com/office/powerpoint/2010/main" val="36244313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D11F0DDF-2C91-5357-1828-54AE6D1A802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D187784-F2AB-C3D0-FA5D-200AFB4376C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05B63C1-F386-2854-9CD5-21CB26032C6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36BD8E-B8F6-46C0-A5CF-58E0C3F90C71}" type="datetimeFigureOut">
              <a:rPr kumimoji="1" lang="ja-JP" altLang="en-US" smtClean="0"/>
              <a:t>2022/11/17</a:t>
            </a:fld>
            <a:endParaRPr kumimoji="1" lang="ja-JP" altLang="en-US"/>
          </a:p>
        </p:txBody>
      </p:sp>
      <p:sp>
        <p:nvSpPr>
          <p:cNvPr id="5" name="フッター プレースホルダー 4">
            <a:extLst>
              <a:ext uri="{FF2B5EF4-FFF2-40B4-BE49-F238E27FC236}">
                <a16:creationId xmlns:a16="http://schemas.microsoft.com/office/drawing/2014/main" id="{42EF5E7A-0E6A-FFFC-3ED3-677881E8385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241FF060-70C6-2DC1-B319-07789B2AA0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4DF0C3-CCBF-484D-89F2-5AE132697116}" type="slidenum">
              <a:rPr kumimoji="1" lang="ja-JP" altLang="en-US" smtClean="0"/>
              <a:t>‹#›</a:t>
            </a:fld>
            <a:endParaRPr kumimoji="1" lang="ja-JP" altLang="en-US"/>
          </a:p>
        </p:txBody>
      </p:sp>
    </p:spTree>
    <p:extLst>
      <p:ext uri="{BB962C8B-B14F-4D97-AF65-F5344CB8AC3E}">
        <p14:creationId xmlns:p14="http://schemas.microsoft.com/office/powerpoint/2010/main" val="31925266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DA36BD8E-B8F6-46C0-A5CF-58E0C3F90C71}" type="datetimeFigureOut">
              <a:rPr kumimoji="1" lang="ja-JP" altLang="en-US" smtClean="0"/>
              <a:t>2022/11/17</a:t>
            </a:fld>
            <a:endParaRPr kumimoji="1" lang="ja-JP" altLang="en-US"/>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kumimoji="1" lang="ja-JP" altLang="en-US"/>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714DF0C3-CCBF-484D-89F2-5AE132697116}" type="slidenum">
              <a:rPr kumimoji="1" lang="ja-JP" altLang="en-US" smtClean="0"/>
              <a:t>‹#›</a:t>
            </a:fld>
            <a:endParaRPr kumimoji="1" lang="ja-JP" altLang="en-US"/>
          </a:p>
        </p:txBody>
      </p:sp>
    </p:spTree>
    <p:extLst>
      <p:ext uri="{BB962C8B-B14F-4D97-AF65-F5344CB8AC3E}">
        <p14:creationId xmlns:p14="http://schemas.microsoft.com/office/powerpoint/2010/main" val="21205393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kumimoji="1" sz="3600" kern="1200" cap="all">
          <a:ln w="3175" cmpd="sng">
            <a:noFill/>
          </a:ln>
          <a:solidFill>
            <a:schemeClr val="tx1"/>
          </a:solidFill>
          <a:effectLst/>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kumimoji="1"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kumimoji="1"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kumimoji="1"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kumimoji="1"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kumimoji="1"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kumimoji="1"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kumimoji="1"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kumimoji="1"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kumimoji="1"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FF3E9EC-A9F8-EB6D-18C9-ABF4589FA77F}"/>
              </a:ext>
            </a:extLst>
          </p:cNvPr>
          <p:cNvSpPr>
            <a:spLocks noGrp="1"/>
          </p:cNvSpPr>
          <p:nvPr>
            <p:ph type="ctrTitle"/>
          </p:nvPr>
        </p:nvSpPr>
        <p:spPr>
          <a:xfrm>
            <a:off x="6671735" y="1092825"/>
            <a:ext cx="3324829" cy="1054630"/>
          </a:xfrm>
        </p:spPr>
        <p:txBody>
          <a:bodyPr>
            <a:normAutofit/>
          </a:bodyPr>
          <a:lstStyle/>
          <a:p>
            <a:r>
              <a:rPr kumimoji="1" lang="ja-JP" altLang="en-US" dirty="0">
                <a:latin typeface="游ゴシック" panose="020B0400000000000000" pitchFamily="50" charset="-128"/>
                <a:ea typeface="游ゴシック" panose="020B0400000000000000" pitchFamily="50" charset="-128"/>
              </a:rPr>
              <a:t>航空部学科</a:t>
            </a:r>
          </a:p>
        </p:txBody>
      </p:sp>
      <p:pic>
        <p:nvPicPr>
          <p:cNvPr id="5" name="図 4">
            <a:extLst>
              <a:ext uri="{FF2B5EF4-FFF2-40B4-BE49-F238E27FC236}">
                <a16:creationId xmlns:a16="http://schemas.microsoft.com/office/drawing/2014/main" id="{961BD149-098D-2CB4-304F-2ED291A7B2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520267" cy="6858000"/>
          </a:xfrm>
          <a:prstGeom prst="rect">
            <a:avLst/>
          </a:prstGeom>
        </p:spPr>
      </p:pic>
      <p:sp>
        <p:nvSpPr>
          <p:cNvPr id="8" name="タイトル 1">
            <a:extLst>
              <a:ext uri="{FF2B5EF4-FFF2-40B4-BE49-F238E27FC236}">
                <a16:creationId xmlns:a16="http://schemas.microsoft.com/office/drawing/2014/main" id="{9ADF774B-D191-EB29-4C6D-37B27E926DA2}"/>
              </a:ext>
            </a:extLst>
          </p:cNvPr>
          <p:cNvSpPr txBox="1">
            <a:spLocks/>
          </p:cNvSpPr>
          <p:nvPr/>
        </p:nvSpPr>
        <p:spPr>
          <a:xfrm>
            <a:off x="8149389" y="5765175"/>
            <a:ext cx="3703553" cy="527314"/>
          </a:xfrm>
          <a:prstGeom prst="rect">
            <a:avLst/>
          </a:prstGeom>
          <a:effectLst/>
        </p:spPr>
        <p:txBody>
          <a:bodyPr vert="horz" lIns="91440" tIns="45720" rIns="91440" bIns="45720" rtlCol="0" anchor="b">
            <a:normAutofit fontScale="92500" lnSpcReduction="10000"/>
          </a:bodyPr>
          <a:lstStyle>
            <a:lvl1pPr algn="l" defTabSz="457200" rtl="0" eaLnBrk="1" latinLnBrk="0" hangingPunct="1">
              <a:spcBef>
                <a:spcPct val="0"/>
              </a:spcBef>
              <a:buNone/>
              <a:defRPr kumimoji="1" sz="4800" kern="1200" cap="all">
                <a:ln w="3175" cmpd="sng">
                  <a:noFill/>
                </a:ln>
                <a:solidFill>
                  <a:schemeClr val="tx1"/>
                </a:solidFill>
                <a:effectLst/>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algn="ctr"/>
            <a:r>
              <a:rPr lang="ja-JP" altLang="en-US" sz="3200" dirty="0">
                <a:latin typeface="游ゴシック" panose="020B0400000000000000" pitchFamily="50" charset="-128"/>
                <a:ea typeface="游ゴシック" panose="020B0400000000000000" pitchFamily="50" charset="-128"/>
              </a:rPr>
              <a:t>動翼</a:t>
            </a:r>
            <a:r>
              <a:rPr lang="en-US" altLang="ja-JP" sz="3200" dirty="0">
                <a:latin typeface="游ゴシック" panose="020B0400000000000000" pitchFamily="50" charset="-128"/>
                <a:ea typeface="游ゴシック" panose="020B0400000000000000" pitchFamily="50" charset="-128"/>
              </a:rPr>
              <a:t>/</a:t>
            </a:r>
            <a:r>
              <a:rPr lang="ja-JP" altLang="en-US" sz="3200" dirty="0">
                <a:latin typeface="游ゴシック" panose="020B0400000000000000" pitchFamily="50" charset="-128"/>
                <a:ea typeface="游ゴシック" panose="020B0400000000000000" pitchFamily="50" charset="-128"/>
              </a:rPr>
              <a:t>飛行特性編</a:t>
            </a:r>
            <a:endParaRPr lang="en-US" altLang="ja-JP" sz="3200" dirty="0">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13006315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ボックス 12">
            <a:extLst>
              <a:ext uri="{FF2B5EF4-FFF2-40B4-BE49-F238E27FC236}">
                <a16:creationId xmlns:a16="http://schemas.microsoft.com/office/drawing/2014/main" id="{5435D83D-F33C-9B15-B8F0-45B528D4AFFF}"/>
              </a:ext>
            </a:extLst>
          </p:cNvPr>
          <p:cNvSpPr txBox="1"/>
          <p:nvPr/>
        </p:nvSpPr>
        <p:spPr>
          <a:xfrm>
            <a:off x="1254805" y="346853"/>
            <a:ext cx="10490199" cy="584775"/>
          </a:xfrm>
          <a:prstGeom prst="rect">
            <a:avLst/>
          </a:prstGeom>
          <a:noFill/>
        </p:spPr>
        <p:txBody>
          <a:bodyPr wrap="square" rtlCol="0">
            <a:spAutoFit/>
          </a:bodyPr>
          <a:lstStyle/>
          <a:p>
            <a:r>
              <a:rPr lang="ja-JP" altLang="en-US" sz="3200" b="1" i="0" dirty="0">
                <a:solidFill>
                  <a:srgbClr val="202122"/>
                </a:solidFill>
                <a:effectLst/>
                <a:latin typeface="Meiryo UI" panose="020B0604030504040204" pitchFamily="50" charset="-128"/>
                <a:ea typeface="Meiryo UI" panose="020B0604030504040204" pitchFamily="50" charset="-128"/>
              </a:rPr>
              <a:t>動翼、操縦翼面</a:t>
            </a:r>
            <a:r>
              <a:rPr lang="en-US" altLang="ja-JP" sz="3200" b="1" i="0" dirty="0">
                <a:solidFill>
                  <a:srgbClr val="202122"/>
                </a:solidFill>
                <a:effectLst/>
                <a:latin typeface="Meiryo UI" panose="020B0604030504040204" pitchFamily="50" charset="-128"/>
                <a:ea typeface="Meiryo UI" panose="020B0604030504040204" pitchFamily="50" charset="-128"/>
              </a:rPr>
              <a:t>(</a:t>
            </a:r>
            <a:r>
              <a:rPr lang="en-US" altLang="ja-JP" sz="3200" dirty="0">
                <a:solidFill>
                  <a:srgbClr val="202122"/>
                </a:solidFill>
                <a:latin typeface="Arial" panose="020B0604020202020204" pitchFamily="34" charset="0"/>
                <a:ea typeface="Meiryo UI" panose="020B0604030504040204" pitchFamily="50" charset="-128"/>
              </a:rPr>
              <a:t>M</a:t>
            </a:r>
            <a:r>
              <a:rPr lang="en-US" altLang="ja-JP" sz="3200" b="0" i="0" dirty="0">
                <a:solidFill>
                  <a:srgbClr val="202122"/>
                </a:solidFill>
                <a:effectLst/>
                <a:latin typeface="Arial" panose="020B0604020202020204" pitchFamily="34" charset="0"/>
              </a:rPr>
              <a:t>oving </a:t>
            </a:r>
            <a:r>
              <a:rPr lang="en-US" altLang="ja-JP" sz="3200" dirty="0">
                <a:solidFill>
                  <a:srgbClr val="202122"/>
                </a:solidFill>
                <a:latin typeface="Arial" panose="020B0604020202020204" pitchFamily="34" charset="0"/>
              </a:rPr>
              <a:t>S</a:t>
            </a:r>
            <a:r>
              <a:rPr lang="en-US" altLang="ja-JP" sz="3200" b="0" i="0" dirty="0">
                <a:solidFill>
                  <a:srgbClr val="202122"/>
                </a:solidFill>
                <a:effectLst/>
                <a:latin typeface="Arial" panose="020B0604020202020204" pitchFamily="34" charset="0"/>
              </a:rPr>
              <a:t>urface, </a:t>
            </a:r>
            <a:r>
              <a:rPr lang="en-US" altLang="ja-JP" sz="3200" dirty="0">
                <a:solidFill>
                  <a:srgbClr val="202122"/>
                </a:solidFill>
                <a:latin typeface="Arial" panose="020B0604020202020204" pitchFamily="34" charset="0"/>
              </a:rPr>
              <a:t>F</a:t>
            </a:r>
            <a:r>
              <a:rPr lang="en-US" altLang="ja-JP" sz="3200" b="0" i="0" dirty="0">
                <a:solidFill>
                  <a:srgbClr val="202122"/>
                </a:solidFill>
                <a:effectLst/>
                <a:latin typeface="Arial" panose="020B0604020202020204" pitchFamily="34" charset="0"/>
              </a:rPr>
              <a:t>light </a:t>
            </a:r>
            <a:r>
              <a:rPr lang="en-US" altLang="ja-JP" sz="3200" dirty="0">
                <a:solidFill>
                  <a:srgbClr val="202122"/>
                </a:solidFill>
                <a:latin typeface="Arial" panose="020B0604020202020204" pitchFamily="34" charset="0"/>
              </a:rPr>
              <a:t>C</a:t>
            </a:r>
            <a:r>
              <a:rPr lang="en-US" altLang="ja-JP" sz="3200" b="0" i="0" dirty="0">
                <a:solidFill>
                  <a:srgbClr val="202122"/>
                </a:solidFill>
                <a:effectLst/>
                <a:latin typeface="Arial" panose="020B0604020202020204" pitchFamily="34" charset="0"/>
              </a:rPr>
              <a:t>ontrol </a:t>
            </a:r>
            <a:r>
              <a:rPr lang="en-US" altLang="ja-JP" sz="3200" dirty="0">
                <a:solidFill>
                  <a:srgbClr val="202122"/>
                </a:solidFill>
                <a:latin typeface="Arial" panose="020B0604020202020204" pitchFamily="34" charset="0"/>
              </a:rPr>
              <a:t>S</a:t>
            </a:r>
            <a:r>
              <a:rPr lang="en-US" altLang="ja-JP" sz="3200" b="0" i="0" dirty="0">
                <a:solidFill>
                  <a:srgbClr val="202122"/>
                </a:solidFill>
                <a:effectLst/>
                <a:latin typeface="Arial" panose="020B0604020202020204" pitchFamily="34" charset="0"/>
              </a:rPr>
              <a:t>urface</a:t>
            </a:r>
            <a:r>
              <a:rPr lang="en-US" altLang="ja-JP" sz="3200" b="1" i="0" dirty="0">
                <a:solidFill>
                  <a:srgbClr val="202122"/>
                </a:solidFill>
                <a:effectLst/>
                <a:latin typeface="Meiryo UI" panose="020B0604030504040204" pitchFamily="50" charset="-128"/>
                <a:ea typeface="Meiryo UI" panose="020B0604030504040204" pitchFamily="50" charset="-128"/>
              </a:rPr>
              <a:t>)</a:t>
            </a:r>
            <a:endParaRPr kumimoji="1" lang="ja-JP" altLang="en-US" sz="3200" b="1"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B23431E5-57BA-5BF2-982D-BDFC41BC32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098" y="931628"/>
            <a:ext cx="8535804" cy="5760000"/>
          </a:xfrm>
          <a:prstGeom prst="rect">
            <a:avLst/>
          </a:prstGeom>
        </p:spPr>
      </p:pic>
      <p:sp>
        <p:nvSpPr>
          <p:cNvPr id="7" name="タイトル 1">
            <a:extLst>
              <a:ext uri="{FF2B5EF4-FFF2-40B4-BE49-F238E27FC236}">
                <a16:creationId xmlns:a16="http://schemas.microsoft.com/office/drawing/2014/main" id="{C3C51F7F-E02D-52B1-0C2E-787761000D4D}"/>
              </a:ext>
            </a:extLst>
          </p:cNvPr>
          <p:cNvSpPr txBox="1">
            <a:spLocks/>
          </p:cNvSpPr>
          <p:nvPr/>
        </p:nvSpPr>
        <p:spPr>
          <a:xfrm>
            <a:off x="1254805" y="1308448"/>
            <a:ext cx="3413448" cy="392015"/>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en-US" altLang="ja-JP" sz="2400" dirty="0">
                <a:latin typeface="Meiryo UI" panose="020B0604030504040204" pitchFamily="50" charset="-128"/>
                <a:ea typeface="Meiryo UI" panose="020B0604030504040204" pitchFamily="50" charset="-128"/>
              </a:rPr>
              <a:t>《</a:t>
            </a:r>
            <a:r>
              <a:rPr lang="ja-JP" altLang="en-US" sz="2400" dirty="0">
                <a:latin typeface="Meiryo UI" panose="020B0604030504040204" pitchFamily="50" charset="-128"/>
                <a:ea typeface="Meiryo UI" panose="020B0604030504040204" pitchFamily="50" charset="-128"/>
              </a:rPr>
              <a:t>左に</a:t>
            </a:r>
            <a:r>
              <a:rPr lang="ja-JP" altLang="en-US" sz="2400" b="1" dirty="0">
                <a:latin typeface="Meiryo UI" panose="020B0604030504040204" pitchFamily="50" charset="-128"/>
                <a:ea typeface="Meiryo UI" panose="020B0604030504040204" pitchFamily="50" charset="-128"/>
              </a:rPr>
              <a:t>バンク</a:t>
            </a:r>
            <a:r>
              <a:rPr lang="ja-JP" altLang="en-US" sz="2400" dirty="0">
                <a:latin typeface="Meiryo UI" panose="020B0604030504040204" pitchFamily="50" charset="-128"/>
                <a:ea typeface="Meiryo UI" panose="020B0604030504040204" pitchFamily="50" charset="-128"/>
              </a:rPr>
              <a:t>をつけるとき</a:t>
            </a:r>
            <a:r>
              <a:rPr lang="en-US" altLang="ja-JP" sz="2400" dirty="0">
                <a:latin typeface="Meiryo UI" panose="020B0604030504040204" pitchFamily="50" charset="-128"/>
                <a:ea typeface="Meiryo UI" panose="020B0604030504040204" pitchFamily="50" charset="-128"/>
              </a:rPr>
              <a:t>》</a:t>
            </a:r>
          </a:p>
        </p:txBody>
      </p:sp>
      <p:sp>
        <p:nvSpPr>
          <p:cNvPr id="6" name="正方形/長方形 5">
            <a:extLst>
              <a:ext uri="{FF2B5EF4-FFF2-40B4-BE49-F238E27FC236}">
                <a16:creationId xmlns:a16="http://schemas.microsoft.com/office/drawing/2014/main" id="{1DD38C5B-9C31-C7F2-474D-8DAAC264D84F}"/>
              </a:ext>
            </a:extLst>
          </p:cNvPr>
          <p:cNvSpPr/>
          <p:nvPr/>
        </p:nvSpPr>
        <p:spPr>
          <a:xfrm>
            <a:off x="8462075" y="0"/>
            <a:ext cx="3729925" cy="170482"/>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0767205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ボックス 12">
            <a:extLst>
              <a:ext uri="{FF2B5EF4-FFF2-40B4-BE49-F238E27FC236}">
                <a16:creationId xmlns:a16="http://schemas.microsoft.com/office/drawing/2014/main" id="{5435D83D-F33C-9B15-B8F0-45B528D4AFFF}"/>
              </a:ext>
            </a:extLst>
          </p:cNvPr>
          <p:cNvSpPr txBox="1"/>
          <p:nvPr/>
        </p:nvSpPr>
        <p:spPr>
          <a:xfrm>
            <a:off x="1254805" y="346853"/>
            <a:ext cx="10490199" cy="584775"/>
          </a:xfrm>
          <a:prstGeom prst="rect">
            <a:avLst/>
          </a:prstGeom>
          <a:noFill/>
        </p:spPr>
        <p:txBody>
          <a:bodyPr wrap="square" rtlCol="0">
            <a:spAutoFit/>
          </a:bodyPr>
          <a:lstStyle/>
          <a:p>
            <a:r>
              <a:rPr lang="ja-JP" altLang="en-US" sz="3200" b="1" i="0" dirty="0">
                <a:solidFill>
                  <a:srgbClr val="202122"/>
                </a:solidFill>
                <a:effectLst/>
                <a:latin typeface="Meiryo UI" panose="020B0604030504040204" pitchFamily="50" charset="-128"/>
                <a:ea typeface="Meiryo UI" panose="020B0604030504040204" pitchFamily="50" charset="-128"/>
              </a:rPr>
              <a:t>動翼、操縦翼面</a:t>
            </a:r>
            <a:r>
              <a:rPr lang="en-US" altLang="ja-JP" sz="3200" b="1" i="0" dirty="0">
                <a:solidFill>
                  <a:srgbClr val="202122"/>
                </a:solidFill>
                <a:effectLst/>
                <a:latin typeface="Meiryo UI" panose="020B0604030504040204" pitchFamily="50" charset="-128"/>
                <a:ea typeface="Meiryo UI" panose="020B0604030504040204" pitchFamily="50" charset="-128"/>
              </a:rPr>
              <a:t>(</a:t>
            </a:r>
            <a:r>
              <a:rPr lang="en-US" altLang="ja-JP" sz="3200" dirty="0">
                <a:solidFill>
                  <a:srgbClr val="202122"/>
                </a:solidFill>
                <a:latin typeface="Arial" panose="020B0604020202020204" pitchFamily="34" charset="0"/>
                <a:ea typeface="Meiryo UI" panose="020B0604030504040204" pitchFamily="50" charset="-128"/>
              </a:rPr>
              <a:t>M</a:t>
            </a:r>
            <a:r>
              <a:rPr lang="en-US" altLang="ja-JP" sz="3200" b="0" i="0" dirty="0">
                <a:solidFill>
                  <a:srgbClr val="202122"/>
                </a:solidFill>
                <a:effectLst/>
                <a:latin typeface="Arial" panose="020B0604020202020204" pitchFamily="34" charset="0"/>
              </a:rPr>
              <a:t>oving </a:t>
            </a:r>
            <a:r>
              <a:rPr lang="en-US" altLang="ja-JP" sz="3200" dirty="0">
                <a:solidFill>
                  <a:srgbClr val="202122"/>
                </a:solidFill>
                <a:latin typeface="Arial" panose="020B0604020202020204" pitchFamily="34" charset="0"/>
              </a:rPr>
              <a:t>S</a:t>
            </a:r>
            <a:r>
              <a:rPr lang="en-US" altLang="ja-JP" sz="3200" b="0" i="0" dirty="0">
                <a:solidFill>
                  <a:srgbClr val="202122"/>
                </a:solidFill>
                <a:effectLst/>
                <a:latin typeface="Arial" panose="020B0604020202020204" pitchFamily="34" charset="0"/>
              </a:rPr>
              <a:t>urface, </a:t>
            </a:r>
            <a:r>
              <a:rPr lang="en-US" altLang="ja-JP" sz="3200" dirty="0">
                <a:solidFill>
                  <a:srgbClr val="202122"/>
                </a:solidFill>
                <a:latin typeface="Arial" panose="020B0604020202020204" pitchFamily="34" charset="0"/>
              </a:rPr>
              <a:t>F</a:t>
            </a:r>
            <a:r>
              <a:rPr lang="en-US" altLang="ja-JP" sz="3200" b="0" i="0" dirty="0">
                <a:solidFill>
                  <a:srgbClr val="202122"/>
                </a:solidFill>
                <a:effectLst/>
                <a:latin typeface="Arial" panose="020B0604020202020204" pitchFamily="34" charset="0"/>
              </a:rPr>
              <a:t>light </a:t>
            </a:r>
            <a:r>
              <a:rPr lang="en-US" altLang="ja-JP" sz="3200" dirty="0">
                <a:solidFill>
                  <a:srgbClr val="202122"/>
                </a:solidFill>
                <a:latin typeface="Arial" panose="020B0604020202020204" pitchFamily="34" charset="0"/>
              </a:rPr>
              <a:t>C</a:t>
            </a:r>
            <a:r>
              <a:rPr lang="en-US" altLang="ja-JP" sz="3200" b="0" i="0" dirty="0">
                <a:solidFill>
                  <a:srgbClr val="202122"/>
                </a:solidFill>
                <a:effectLst/>
                <a:latin typeface="Arial" panose="020B0604020202020204" pitchFamily="34" charset="0"/>
              </a:rPr>
              <a:t>ontrol </a:t>
            </a:r>
            <a:r>
              <a:rPr lang="en-US" altLang="ja-JP" sz="3200" dirty="0">
                <a:solidFill>
                  <a:srgbClr val="202122"/>
                </a:solidFill>
                <a:latin typeface="Arial" panose="020B0604020202020204" pitchFamily="34" charset="0"/>
              </a:rPr>
              <a:t>S</a:t>
            </a:r>
            <a:r>
              <a:rPr lang="en-US" altLang="ja-JP" sz="3200" b="0" i="0" dirty="0">
                <a:solidFill>
                  <a:srgbClr val="202122"/>
                </a:solidFill>
                <a:effectLst/>
                <a:latin typeface="Arial" panose="020B0604020202020204" pitchFamily="34" charset="0"/>
              </a:rPr>
              <a:t>urface</a:t>
            </a:r>
            <a:r>
              <a:rPr lang="en-US" altLang="ja-JP" sz="3200" b="1" i="0" dirty="0">
                <a:solidFill>
                  <a:srgbClr val="202122"/>
                </a:solidFill>
                <a:effectLst/>
                <a:latin typeface="Meiryo UI" panose="020B0604030504040204" pitchFamily="50" charset="-128"/>
                <a:ea typeface="Meiryo UI" panose="020B0604030504040204" pitchFamily="50" charset="-128"/>
              </a:rPr>
              <a:t>)</a:t>
            </a:r>
            <a:endParaRPr kumimoji="1" lang="ja-JP" altLang="en-US" sz="3200" b="1"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B23431E5-57BA-5BF2-982D-BDFC41BC320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828098" y="931628"/>
            <a:ext cx="8535803" cy="5760000"/>
          </a:xfrm>
          <a:prstGeom prst="rect">
            <a:avLst/>
          </a:prstGeom>
        </p:spPr>
      </p:pic>
      <p:sp>
        <p:nvSpPr>
          <p:cNvPr id="7" name="タイトル 1">
            <a:extLst>
              <a:ext uri="{FF2B5EF4-FFF2-40B4-BE49-F238E27FC236}">
                <a16:creationId xmlns:a16="http://schemas.microsoft.com/office/drawing/2014/main" id="{C3C51F7F-E02D-52B1-0C2E-787761000D4D}"/>
              </a:ext>
            </a:extLst>
          </p:cNvPr>
          <p:cNvSpPr txBox="1">
            <a:spLocks/>
          </p:cNvSpPr>
          <p:nvPr/>
        </p:nvSpPr>
        <p:spPr>
          <a:xfrm>
            <a:off x="1254805" y="1308448"/>
            <a:ext cx="3413448" cy="392015"/>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en-US" altLang="ja-JP" sz="2400" dirty="0">
                <a:latin typeface="Meiryo UI" panose="020B0604030504040204" pitchFamily="50" charset="-128"/>
                <a:ea typeface="Meiryo UI" panose="020B0604030504040204" pitchFamily="50" charset="-128"/>
              </a:rPr>
              <a:t>《</a:t>
            </a:r>
            <a:r>
              <a:rPr lang="ja-JP" altLang="en-US" sz="2400" dirty="0">
                <a:latin typeface="Meiryo UI" panose="020B0604030504040204" pitchFamily="50" charset="-128"/>
                <a:ea typeface="Meiryo UI" panose="020B0604030504040204" pitchFamily="50" charset="-128"/>
              </a:rPr>
              <a:t>右に</a:t>
            </a:r>
            <a:r>
              <a:rPr lang="ja-JP" altLang="en-US" sz="2400" b="1" dirty="0">
                <a:latin typeface="Meiryo UI" panose="020B0604030504040204" pitchFamily="50" charset="-128"/>
                <a:ea typeface="Meiryo UI" panose="020B0604030504040204" pitchFamily="50" charset="-128"/>
              </a:rPr>
              <a:t>バンク</a:t>
            </a:r>
            <a:r>
              <a:rPr lang="ja-JP" altLang="en-US" sz="2400" dirty="0">
                <a:latin typeface="Meiryo UI" panose="020B0604030504040204" pitchFamily="50" charset="-128"/>
                <a:ea typeface="Meiryo UI" panose="020B0604030504040204" pitchFamily="50" charset="-128"/>
              </a:rPr>
              <a:t>をつけるとき</a:t>
            </a:r>
            <a:r>
              <a:rPr lang="en-US" altLang="ja-JP" sz="2400" dirty="0">
                <a:latin typeface="Meiryo UI" panose="020B0604030504040204" pitchFamily="50" charset="-128"/>
                <a:ea typeface="Meiryo UI" panose="020B0604030504040204" pitchFamily="50" charset="-128"/>
              </a:rPr>
              <a:t>》</a:t>
            </a:r>
          </a:p>
        </p:txBody>
      </p:sp>
      <p:sp>
        <p:nvSpPr>
          <p:cNvPr id="6" name="正方形/長方形 5">
            <a:extLst>
              <a:ext uri="{FF2B5EF4-FFF2-40B4-BE49-F238E27FC236}">
                <a16:creationId xmlns:a16="http://schemas.microsoft.com/office/drawing/2014/main" id="{071DED95-B79F-0292-4861-22300AB13DDF}"/>
              </a:ext>
            </a:extLst>
          </p:cNvPr>
          <p:cNvSpPr/>
          <p:nvPr/>
        </p:nvSpPr>
        <p:spPr>
          <a:xfrm>
            <a:off x="8462075" y="0"/>
            <a:ext cx="3729925" cy="170482"/>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3838836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ボックス 12">
            <a:extLst>
              <a:ext uri="{FF2B5EF4-FFF2-40B4-BE49-F238E27FC236}">
                <a16:creationId xmlns:a16="http://schemas.microsoft.com/office/drawing/2014/main" id="{5435D83D-F33C-9B15-B8F0-45B528D4AFFF}"/>
              </a:ext>
            </a:extLst>
          </p:cNvPr>
          <p:cNvSpPr txBox="1"/>
          <p:nvPr/>
        </p:nvSpPr>
        <p:spPr>
          <a:xfrm>
            <a:off x="1254805" y="346853"/>
            <a:ext cx="10490199" cy="584775"/>
          </a:xfrm>
          <a:prstGeom prst="rect">
            <a:avLst/>
          </a:prstGeom>
          <a:noFill/>
        </p:spPr>
        <p:txBody>
          <a:bodyPr wrap="square" rtlCol="0">
            <a:spAutoFit/>
          </a:bodyPr>
          <a:lstStyle/>
          <a:p>
            <a:r>
              <a:rPr lang="ja-JP" altLang="en-US" sz="3200" b="1" i="0" dirty="0">
                <a:solidFill>
                  <a:srgbClr val="202122"/>
                </a:solidFill>
                <a:effectLst/>
                <a:latin typeface="Meiryo UI" panose="020B0604030504040204" pitchFamily="50" charset="-128"/>
                <a:ea typeface="Meiryo UI" panose="020B0604030504040204" pitchFamily="50" charset="-128"/>
              </a:rPr>
              <a:t>動翼、操縦翼面</a:t>
            </a:r>
            <a:r>
              <a:rPr lang="en-US" altLang="ja-JP" sz="3200" b="1" i="0" dirty="0">
                <a:solidFill>
                  <a:srgbClr val="202122"/>
                </a:solidFill>
                <a:effectLst/>
                <a:latin typeface="Meiryo UI" panose="020B0604030504040204" pitchFamily="50" charset="-128"/>
                <a:ea typeface="Meiryo UI" panose="020B0604030504040204" pitchFamily="50" charset="-128"/>
              </a:rPr>
              <a:t>(</a:t>
            </a:r>
            <a:r>
              <a:rPr lang="en-US" altLang="ja-JP" sz="3200" dirty="0">
                <a:solidFill>
                  <a:srgbClr val="202122"/>
                </a:solidFill>
                <a:latin typeface="Arial" panose="020B0604020202020204" pitchFamily="34" charset="0"/>
                <a:ea typeface="Meiryo UI" panose="020B0604030504040204" pitchFamily="50" charset="-128"/>
              </a:rPr>
              <a:t>M</a:t>
            </a:r>
            <a:r>
              <a:rPr lang="en-US" altLang="ja-JP" sz="3200" b="0" i="0" dirty="0">
                <a:solidFill>
                  <a:srgbClr val="202122"/>
                </a:solidFill>
                <a:effectLst/>
                <a:latin typeface="Arial" panose="020B0604020202020204" pitchFamily="34" charset="0"/>
              </a:rPr>
              <a:t>oving </a:t>
            </a:r>
            <a:r>
              <a:rPr lang="en-US" altLang="ja-JP" sz="3200" dirty="0">
                <a:solidFill>
                  <a:srgbClr val="202122"/>
                </a:solidFill>
                <a:latin typeface="Arial" panose="020B0604020202020204" pitchFamily="34" charset="0"/>
              </a:rPr>
              <a:t>S</a:t>
            </a:r>
            <a:r>
              <a:rPr lang="en-US" altLang="ja-JP" sz="3200" b="0" i="0" dirty="0">
                <a:solidFill>
                  <a:srgbClr val="202122"/>
                </a:solidFill>
                <a:effectLst/>
                <a:latin typeface="Arial" panose="020B0604020202020204" pitchFamily="34" charset="0"/>
              </a:rPr>
              <a:t>urface, </a:t>
            </a:r>
            <a:r>
              <a:rPr lang="en-US" altLang="ja-JP" sz="3200" dirty="0">
                <a:solidFill>
                  <a:srgbClr val="202122"/>
                </a:solidFill>
                <a:latin typeface="Arial" panose="020B0604020202020204" pitchFamily="34" charset="0"/>
              </a:rPr>
              <a:t>F</a:t>
            </a:r>
            <a:r>
              <a:rPr lang="en-US" altLang="ja-JP" sz="3200" b="0" i="0" dirty="0">
                <a:solidFill>
                  <a:srgbClr val="202122"/>
                </a:solidFill>
                <a:effectLst/>
                <a:latin typeface="Arial" panose="020B0604020202020204" pitchFamily="34" charset="0"/>
              </a:rPr>
              <a:t>light </a:t>
            </a:r>
            <a:r>
              <a:rPr lang="en-US" altLang="ja-JP" sz="3200" dirty="0">
                <a:solidFill>
                  <a:srgbClr val="202122"/>
                </a:solidFill>
                <a:latin typeface="Arial" panose="020B0604020202020204" pitchFamily="34" charset="0"/>
              </a:rPr>
              <a:t>C</a:t>
            </a:r>
            <a:r>
              <a:rPr lang="en-US" altLang="ja-JP" sz="3200" b="0" i="0" dirty="0">
                <a:solidFill>
                  <a:srgbClr val="202122"/>
                </a:solidFill>
                <a:effectLst/>
                <a:latin typeface="Arial" panose="020B0604020202020204" pitchFamily="34" charset="0"/>
              </a:rPr>
              <a:t>ontrol </a:t>
            </a:r>
            <a:r>
              <a:rPr lang="en-US" altLang="ja-JP" sz="3200" dirty="0">
                <a:solidFill>
                  <a:srgbClr val="202122"/>
                </a:solidFill>
                <a:latin typeface="Arial" panose="020B0604020202020204" pitchFamily="34" charset="0"/>
              </a:rPr>
              <a:t>S</a:t>
            </a:r>
            <a:r>
              <a:rPr lang="en-US" altLang="ja-JP" sz="3200" b="0" i="0" dirty="0">
                <a:solidFill>
                  <a:srgbClr val="202122"/>
                </a:solidFill>
                <a:effectLst/>
                <a:latin typeface="Arial" panose="020B0604020202020204" pitchFamily="34" charset="0"/>
              </a:rPr>
              <a:t>urface</a:t>
            </a:r>
            <a:r>
              <a:rPr lang="en-US" altLang="ja-JP" sz="3200" b="1" i="0" dirty="0">
                <a:solidFill>
                  <a:srgbClr val="202122"/>
                </a:solidFill>
                <a:effectLst/>
                <a:latin typeface="Meiryo UI" panose="020B0604030504040204" pitchFamily="50" charset="-128"/>
                <a:ea typeface="Meiryo UI" panose="020B0604030504040204" pitchFamily="50" charset="-128"/>
              </a:rPr>
              <a:t>)</a:t>
            </a:r>
            <a:endParaRPr kumimoji="1" lang="ja-JP" altLang="en-US" sz="3200" b="1" dirty="0">
              <a:latin typeface="Meiryo UI" panose="020B0604030504040204" pitchFamily="50" charset="-128"/>
              <a:ea typeface="Meiryo UI" panose="020B0604030504040204" pitchFamily="50" charset="-128"/>
            </a:endParaRPr>
          </a:p>
        </p:txBody>
      </p:sp>
      <p:sp>
        <p:nvSpPr>
          <p:cNvPr id="11" name="タイトル 1">
            <a:extLst>
              <a:ext uri="{FF2B5EF4-FFF2-40B4-BE49-F238E27FC236}">
                <a16:creationId xmlns:a16="http://schemas.microsoft.com/office/drawing/2014/main" id="{0DDDDCC3-4756-D1CB-030A-2E16F2CD0B2C}"/>
              </a:ext>
            </a:extLst>
          </p:cNvPr>
          <p:cNvSpPr txBox="1">
            <a:spLocks/>
          </p:cNvSpPr>
          <p:nvPr/>
        </p:nvSpPr>
        <p:spPr>
          <a:xfrm>
            <a:off x="403904" y="1459430"/>
            <a:ext cx="5692096" cy="3939139"/>
          </a:xfrm>
          <a:prstGeom prst="rect">
            <a:avLst/>
          </a:prstGeom>
          <a:ln w="76200">
            <a:solidFill>
              <a:schemeClr val="accent1"/>
            </a:solidFill>
          </a:ln>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3200" b="1" dirty="0">
                <a:latin typeface="Meiryo UI" panose="020B0604030504040204" pitchFamily="50" charset="-128"/>
                <a:ea typeface="Meiryo UI" panose="020B0604030504040204" pitchFamily="50" charset="-128"/>
              </a:rPr>
              <a:t>エレベーター</a:t>
            </a:r>
            <a:r>
              <a:rPr lang="en-US" altLang="ja-JP" sz="3200" b="1" dirty="0">
                <a:latin typeface="Meiryo UI" panose="020B0604030504040204" pitchFamily="50" charset="-128"/>
                <a:ea typeface="Meiryo UI" panose="020B0604030504040204" pitchFamily="50" charset="-128"/>
              </a:rPr>
              <a:t>(E</a:t>
            </a:r>
            <a:r>
              <a:rPr lang="en-US" altLang="ja-JP" sz="3200" b="1" i="0" dirty="0">
                <a:effectLst/>
                <a:latin typeface="Meiryo UI" panose="020B0604030504040204" pitchFamily="50" charset="-128"/>
                <a:ea typeface="Meiryo UI" panose="020B0604030504040204" pitchFamily="50" charset="-128"/>
              </a:rPr>
              <a:t>levator</a:t>
            </a:r>
            <a:r>
              <a:rPr lang="en-US" altLang="ja-JP" sz="3200" b="1" dirty="0">
                <a:latin typeface="Meiryo UI" panose="020B0604030504040204" pitchFamily="50" charset="-128"/>
                <a:ea typeface="Meiryo UI" panose="020B0604030504040204" pitchFamily="50" charset="-128"/>
              </a:rPr>
              <a:t>)</a:t>
            </a:r>
            <a:endParaRPr lang="en-US" altLang="ja-JP" sz="3200" b="1" i="0" dirty="0">
              <a:effectLst/>
              <a:latin typeface="Meiryo UI" panose="020B0604030504040204" pitchFamily="50" charset="-128"/>
              <a:ea typeface="Meiryo UI" panose="020B0604030504040204" pitchFamily="50" charset="-128"/>
            </a:endParaRPr>
          </a:p>
          <a:p>
            <a:endParaRPr lang="en-US" altLang="ja-JP" sz="2400" dirty="0">
              <a:latin typeface="Meiryo UI" panose="020B0604030504040204" pitchFamily="50" charset="-128"/>
              <a:ea typeface="Meiryo UI" panose="020B0604030504040204" pitchFamily="50" charset="-128"/>
            </a:endParaRPr>
          </a:p>
          <a:p>
            <a:r>
              <a:rPr lang="ja-JP" altLang="en-US" sz="2400" dirty="0">
                <a:latin typeface="Meiryo UI" panose="020B0604030504040204" pitchFamily="50" charset="-128"/>
                <a:ea typeface="Meiryo UI" panose="020B0604030504040204" pitchFamily="50" charset="-128"/>
              </a:rPr>
              <a:t>・日本語では</a:t>
            </a:r>
            <a:r>
              <a:rPr lang="ja-JP" altLang="en-US" sz="2400" b="1" dirty="0">
                <a:solidFill>
                  <a:srgbClr val="00B050"/>
                </a:solidFill>
                <a:latin typeface="Meiryo UI" panose="020B0604030504040204" pitchFamily="50" charset="-128"/>
                <a:ea typeface="Meiryo UI" panose="020B0604030504040204" pitchFamily="50" charset="-128"/>
              </a:rPr>
              <a:t>昇降舵</a:t>
            </a:r>
            <a:r>
              <a:rPr lang="ja-JP" altLang="en-US" sz="2400" dirty="0">
                <a:latin typeface="Meiryo UI" panose="020B0604030504040204" pitchFamily="50" charset="-128"/>
                <a:ea typeface="Meiryo UI" panose="020B0604030504040204" pitchFamily="50" charset="-128"/>
              </a:rPr>
              <a:t>と呼ばれる。</a:t>
            </a:r>
            <a:endParaRPr lang="en-US" altLang="ja-JP" sz="2400" dirty="0">
              <a:latin typeface="Meiryo UI" panose="020B0604030504040204" pitchFamily="50" charset="-128"/>
              <a:ea typeface="Meiryo UI" panose="020B0604030504040204" pitchFamily="50" charset="-128"/>
            </a:endParaRPr>
          </a:p>
          <a:p>
            <a:r>
              <a:rPr lang="ja-JP" altLang="en-US" sz="2400" b="0" i="0" dirty="0">
                <a:solidFill>
                  <a:srgbClr val="202122"/>
                </a:solidFill>
                <a:effectLst/>
                <a:latin typeface="Meiryo UI" panose="020B0604030504040204" pitchFamily="50" charset="-128"/>
                <a:ea typeface="Meiryo UI" panose="020B0604030504040204" pitchFamily="50" charset="-128"/>
              </a:rPr>
              <a:t>　</a:t>
            </a:r>
            <a:endParaRPr lang="en-US" altLang="ja-JP" sz="2400" b="0" i="0" dirty="0">
              <a:solidFill>
                <a:srgbClr val="202122"/>
              </a:solidFill>
              <a:effectLst/>
              <a:latin typeface="Meiryo UI" panose="020B0604030504040204" pitchFamily="50" charset="-128"/>
              <a:ea typeface="Meiryo UI" panose="020B0604030504040204" pitchFamily="50" charset="-128"/>
            </a:endParaRPr>
          </a:p>
          <a:p>
            <a:r>
              <a:rPr lang="ja-JP" altLang="en-US" sz="2400" b="0" i="0" dirty="0">
                <a:solidFill>
                  <a:srgbClr val="202122"/>
                </a:solidFill>
                <a:effectLst/>
                <a:latin typeface="Meiryo UI" panose="020B0604030504040204" pitchFamily="50" charset="-128"/>
                <a:ea typeface="Meiryo UI" panose="020B0604030504040204" pitchFamily="50" charset="-128"/>
              </a:rPr>
              <a:t>・</a:t>
            </a:r>
            <a:r>
              <a:rPr lang="ja-JP" altLang="en-US" sz="2400" dirty="0">
                <a:solidFill>
                  <a:srgbClr val="202122"/>
                </a:solidFill>
                <a:latin typeface="Meiryo UI" panose="020B0604030504040204" pitchFamily="50" charset="-128"/>
                <a:ea typeface="Meiryo UI" panose="020B0604030504040204" pitchFamily="50" charset="-128"/>
              </a:rPr>
              <a:t>水平尾翼後部</a:t>
            </a:r>
            <a:r>
              <a:rPr lang="ja-JP" altLang="en-US" sz="2400" b="0" i="0" dirty="0">
                <a:solidFill>
                  <a:srgbClr val="202122"/>
                </a:solidFill>
                <a:effectLst/>
                <a:latin typeface="Meiryo UI" panose="020B0604030504040204" pitchFamily="50" charset="-128"/>
                <a:ea typeface="Meiryo UI" panose="020B0604030504040204" pitchFamily="50" charset="-128"/>
              </a:rPr>
              <a:t>に取り付けられており、機体の左右軸を中心とした回転運動である</a:t>
            </a:r>
            <a:r>
              <a:rPr lang="ja-JP" altLang="en-US" sz="2400" b="1" i="0" dirty="0">
                <a:solidFill>
                  <a:srgbClr val="00B050"/>
                </a:solidFill>
                <a:effectLst/>
                <a:latin typeface="Meiryo UI" panose="020B0604030504040204" pitchFamily="50" charset="-128"/>
                <a:ea typeface="Meiryo UI" panose="020B0604030504040204" pitchFamily="50" charset="-128"/>
              </a:rPr>
              <a:t>ピッチング</a:t>
            </a:r>
            <a:r>
              <a:rPr lang="ja-JP" altLang="en-US" sz="2400" b="0" i="0" dirty="0">
                <a:solidFill>
                  <a:srgbClr val="202122"/>
                </a:solidFill>
                <a:effectLst/>
                <a:latin typeface="Meiryo UI" panose="020B0604030504040204" pitchFamily="50" charset="-128"/>
                <a:ea typeface="Meiryo UI" panose="020B0604030504040204" pitchFamily="50" charset="-128"/>
              </a:rPr>
              <a:t>を制御する。</a:t>
            </a:r>
            <a:endParaRPr lang="en-US" altLang="ja-JP" sz="2400" b="0" i="0" dirty="0">
              <a:solidFill>
                <a:srgbClr val="202122"/>
              </a:solidFill>
              <a:effectLst/>
              <a:latin typeface="Meiryo UI" panose="020B0604030504040204" pitchFamily="50" charset="-128"/>
              <a:ea typeface="Meiryo UI" panose="020B0604030504040204" pitchFamily="50" charset="-128"/>
            </a:endParaRPr>
          </a:p>
          <a:p>
            <a:endParaRPr lang="en-US" altLang="ja-JP" sz="2400" dirty="0">
              <a:solidFill>
                <a:srgbClr val="202122"/>
              </a:solidFill>
              <a:latin typeface="Meiryo UI" panose="020B0604030504040204" pitchFamily="50" charset="-128"/>
              <a:ea typeface="Meiryo UI" panose="020B0604030504040204" pitchFamily="50" charset="-128"/>
            </a:endParaRPr>
          </a:p>
          <a:p>
            <a:r>
              <a:rPr lang="ja-JP" altLang="en-US" sz="2400" dirty="0">
                <a:solidFill>
                  <a:srgbClr val="202122"/>
                </a:solidFill>
                <a:latin typeface="Meiryo UI" panose="020B0604030504040204" pitchFamily="50" charset="-128"/>
                <a:ea typeface="Meiryo UI" panose="020B0604030504040204" pitchFamily="50" charset="-128"/>
              </a:rPr>
              <a:t>・左右</a:t>
            </a:r>
            <a:r>
              <a:rPr lang="ja-JP" altLang="en-US" sz="2400" b="0" i="0" dirty="0">
                <a:solidFill>
                  <a:srgbClr val="202122"/>
                </a:solidFill>
                <a:effectLst/>
                <a:latin typeface="Meiryo UI" panose="020B0604030504040204" pitchFamily="50" charset="-128"/>
                <a:ea typeface="Meiryo UI" panose="020B0604030504040204" pitchFamily="50" charset="-128"/>
              </a:rPr>
              <a:t>軸を中心とした</a:t>
            </a:r>
            <a:r>
              <a:rPr lang="ja-JP" altLang="en-US" sz="2400" b="1" dirty="0">
                <a:solidFill>
                  <a:srgbClr val="00B050"/>
                </a:solidFill>
                <a:latin typeface="Meiryo UI" panose="020B0604030504040204" pitchFamily="50" charset="-128"/>
                <a:ea typeface="Meiryo UI" panose="020B0604030504040204" pitchFamily="50" charset="-128"/>
              </a:rPr>
              <a:t>ピッチ</a:t>
            </a:r>
            <a:r>
              <a:rPr lang="ja-JP" altLang="en-US" sz="2400" b="1" i="0" dirty="0">
                <a:solidFill>
                  <a:srgbClr val="00B050"/>
                </a:solidFill>
                <a:effectLst/>
                <a:latin typeface="Meiryo UI" panose="020B0604030504040204" pitchFamily="50" charset="-128"/>
                <a:ea typeface="Meiryo UI" panose="020B0604030504040204" pitchFamily="50" charset="-128"/>
              </a:rPr>
              <a:t>ング</a:t>
            </a:r>
            <a:r>
              <a:rPr lang="ja-JP" altLang="en-US" sz="2400" b="0" i="0" dirty="0">
                <a:solidFill>
                  <a:srgbClr val="202122"/>
                </a:solidFill>
                <a:effectLst/>
                <a:latin typeface="Meiryo UI" panose="020B0604030504040204" pitchFamily="50" charset="-128"/>
                <a:ea typeface="Meiryo UI" panose="020B0604030504040204" pitchFamily="50" charset="-128"/>
              </a:rPr>
              <a:t>によってもたらされる</a:t>
            </a:r>
            <a:r>
              <a:rPr lang="ja-JP" altLang="en-US" sz="2400" b="1" dirty="0">
                <a:solidFill>
                  <a:srgbClr val="00B050"/>
                </a:solidFill>
                <a:latin typeface="Meiryo UI" panose="020B0604030504040204" pitchFamily="50" charset="-128"/>
                <a:ea typeface="Meiryo UI" panose="020B0604030504040204" pitchFamily="50" charset="-128"/>
              </a:rPr>
              <a:t>ピッチ</a:t>
            </a:r>
            <a:r>
              <a:rPr lang="ja-JP" altLang="en-US" sz="2400" b="1" i="0" dirty="0">
                <a:solidFill>
                  <a:srgbClr val="00B050"/>
                </a:solidFill>
                <a:effectLst/>
                <a:latin typeface="Meiryo UI" panose="020B0604030504040204" pitchFamily="50" charset="-128"/>
                <a:ea typeface="Meiryo UI" panose="020B0604030504040204" pitchFamily="50" charset="-128"/>
              </a:rPr>
              <a:t>角</a:t>
            </a:r>
            <a:r>
              <a:rPr lang="ja-JP" altLang="en-US" sz="2400" b="0" i="0" dirty="0">
                <a:solidFill>
                  <a:srgbClr val="202122"/>
                </a:solidFill>
                <a:effectLst/>
                <a:latin typeface="Meiryo UI" panose="020B0604030504040204" pitchFamily="50" charset="-128"/>
                <a:ea typeface="Meiryo UI" panose="020B0604030504040204" pitchFamily="50" charset="-128"/>
              </a:rPr>
              <a:t>というものを調整し、機首上げと機首下げに使われる。</a:t>
            </a:r>
            <a:endParaRPr lang="en-US" altLang="ja-JP" sz="2400" b="0" i="0" dirty="0">
              <a:solidFill>
                <a:srgbClr val="202122"/>
              </a:solidFill>
              <a:effectLst/>
              <a:latin typeface="Meiryo UI" panose="020B0604030504040204" pitchFamily="50" charset="-128"/>
              <a:ea typeface="Meiryo UI" panose="020B0604030504040204" pitchFamily="50" charset="-128"/>
            </a:endParaRPr>
          </a:p>
          <a:p>
            <a:endParaRPr lang="en-US" altLang="ja-JP" sz="2400" dirty="0">
              <a:latin typeface="Meiryo UI" panose="020B0604030504040204" pitchFamily="50" charset="-128"/>
              <a:ea typeface="Meiryo UI" panose="020B0604030504040204" pitchFamily="50" charset="-128"/>
            </a:endParaRPr>
          </a:p>
        </p:txBody>
      </p:sp>
      <p:pic>
        <p:nvPicPr>
          <p:cNvPr id="3074" name="Picture 2">
            <a:extLst>
              <a:ext uri="{FF2B5EF4-FFF2-40B4-BE49-F238E27FC236}">
                <a16:creationId xmlns:a16="http://schemas.microsoft.com/office/drawing/2014/main" id="{2D58EC92-1B48-C08D-5B28-8D56F0C627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9352" y="1459430"/>
            <a:ext cx="5415652" cy="4359600"/>
          </a:xfrm>
          <a:prstGeom prst="rect">
            <a:avLst/>
          </a:prstGeom>
          <a:noFill/>
          <a:extLst>
            <a:ext uri="{909E8E84-426E-40DD-AFC4-6F175D3DCCD1}">
              <a14:hiddenFill xmlns:a14="http://schemas.microsoft.com/office/drawing/2010/main">
                <a:solidFill>
                  <a:srgbClr val="FFFFFF"/>
                </a:solidFill>
              </a14:hiddenFill>
            </a:ext>
          </a:extLst>
        </p:spPr>
      </p:pic>
      <p:sp>
        <p:nvSpPr>
          <p:cNvPr id="6" name="正方形/長方形 5">
            <a:extLst>
              <a:ext uri="{FF2B5EF4-FFF2-40B4-BE49-F238E27FC236}">
                <a16:creationId xmlns:a16="http://schemas.microsoft.com/office/drawing/2014/main" id="{7E7F5A30-C95F-6AD8-11F1-0D7354CD5657}"/>
              </a:ext>
            </a:extLst>
          </p:cNvPr>
          <p:cNvSpPr/>
          <p:nvPr/>
        </p:nvSpPr>
        <p:spPr>
          <a:xfrm>
            <a:off x="8462075" y="0"/>
            <a:ext cx="3729925" cy="170482"/>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8107710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ボックス 12">
            <a:extLst>
              <a:ext uri="{FF2B5EF4-FFF2-40B4-BE49-F238E27FC236}">
                <a16:creationId xmlns:a16="http://schemas.microsoft.com/office/drawing/2014/main" id="{5435D83D-F33C-9B15-B8F0-45B528D4AFFF}"/>
              </a:ext>
            </a:extLst>
          </p:cNvPr>
          <p:cNvSpPr txBox="1"/>
          <p:nvPr/>
        </p:nvSpPr>
        <p:spPr>
          <a:xfrm>
            <a:off x="1254805" y="346853"/>
            <a:ext cx="10490199" cy="584775"/>
          </a:xfrm>
          <a:prstGeom prst="rect">
            <a:avLst/>
          </a:prstGeom>
          <a:noFill/>
        </p:spPr>
        <p:txBody>
          <a:bodyPr wrap="square" rtlCol="0">
            <a:spAutoFit/>
          </a:bodyPr>
          <a:lstStyle/>
          <a:p>
            <a:r>
              <a:rPr lang="ja-JP" altLang="en-US" sz="3200" b="1" i="0" dirty="0">
                <a:solidFill>
                  <a:srgbClr val="202122"/>
                </a:solidFill>
                <a:effectLst/>
                <a:latin typeface="Meiryo UI" panose="020B0604030504040204" pitchFamily="50" charset="-128"/>
                <a:ea typeface="Meiryo UI" panose="020B0604030504040204" pitchFamily="50" charset="-128"/>
              </a:rPr>
              <a:t>動翼、操縦翼面</a:t>
            </a:r>
            <a:r>
              <a:rPr lang="en-US" altLang="ja-JP" sz="3200" b="1" i="0" dirty="0">
                <a:solidFill>
                  <a:srgbClr val="202122"/>
                </a:solidFill>
                <a:effectLst/>
                <a:latin typeface="Meiryo UI" panose="020B0604030504040204" pitchFamily="50" charset="-128"/>
                <a:ea typeface="Meiryo UI" panose="020B0604030504040204" pitchFamily="50" charset="-128"/>
              </a:rPr>
              <a:t>(</a:t>
            </a:r>
            <a:r>
              <a:rPr lang="en-US" altLang="ja-JP" sz="3200" dirty="0">
                <a:solidFill>
                  <a:srgbClr val="202122"/>
                </a:solidFill>
                <a:latin typeface="Arial" panose="020B0604020202020204" pitchFamily="34" charset="0"/>
                <a:ea typeface="Meiryo UI" panose="020B0604030504040204" pitchFamily="50" charset="-128"/>
              </a:rPr>
              <a:t>M</a:t>
            </a:r>
            <a:r>
              <a:rPr lang="en-US" altLang="ja-JP" sz="3200" b="0" i="0" dirty="0">
                <a:solidFill>
                  <a:srgbClr val="202122"/>
                </a:solidFill>
                <a:effectLst/>
                <a:latin typeface="Arial" panose="020B0604020202020204" pitchFamily="34" charset="0"/>
              </a:rPr>
              <a:t>oving </a:t>
            </a:r>
            <a:r>
              <a:rPr lang="en-US" altLang="ja-JP" sz="3200" dirty="0">
                <a:solidFill>
                  <a:srgbClr val="202122"/>
                </a:solidFill>
                <a:latin typeface="Arial" panose="020B0604020202020204" pitchFamily="34" charset="0"/>
              </a:rPr>
              <a:t>S</a:t>
            </a:r>
            <a:r>
              <a:rPr lang="en-US" altLang="ja-JP" sz="3200" b="0" i="0" dirty="0">
                <a:solidFill>
                  <a:srgbClr val="202122"/>
                </a:solidFill>
                <a:effectLst/>
                <a:latin typeface="Arial" panose="020B0604020202020204" pitchFamily="34" charset="0"/>
              </a:rPr>
              <a:t>urface, </a:t>
            </a:r>
            <a:r>
              <a:rPr lang="en-US" altLang="ja-JP" sz="3200" dirty="0">
                <a:solidFill>
                  <a:srgbClr val="202122"/>
                </a:solidFill>
                <a:latin typeface="Arial" panose="020B0604020202020204" pitchFamily="34" charset="0"/>
              </a:rPr>
              <a:t>F</a:t>
            </a:r>
            <a:r>
              <a:rPr lang="en-US" altLang="ja-JP" sz="3200" b="0" i="0" dirty="0">
                <a:solidFill>
                  <a:srgbClr val="202122"/>
                </a:solidFill>
                <a:effectLst/>
                <a:latin typeface="Arial" panose="020B0604020202020204" pitchFamily="34" charset="0"/>
              </a:rPr>
              <a:t>light </a:t>
            </a:r>
            <a:r>
              <a:rPr lang="en-US" altLang="ja-JP" sz="3200" dirty="0">
                <a:solidFill>
                  <a:srgbClr val="202122"/>
                </a:solidFill>
                <a:latin typeface="Arial" panose="020B0604020202020204" pitchFamily="34" charset="0"/>
              </a:rPr>
              <a:t>C</a:t>
            </a:r>
            <a:r>
              <a:rPr lang="en-US" altLang="ja-JP" sz="3200" b="0" i="0" dirty="0">
                <a:solidFill>
                  <a:srgbClr val="202122"/>
                </a:solidFill>
                <a:effectLst/>
                <a:latin typeface="Arial" panose="020B0604020202020204" pitchFamily="34" charset="0"/>
              </a:rPr>
              <a:t>ontrol </a:t>
            </a:r>
            <a:r>
              <a:rPr lang="en-US" altLang="ja-JP" sz="3200" dirty="0">
                <a:solidFill>
                  <a:srgbClr val="202122"/>
                </a:solidFill>
                <a:latin typeface="Arial" panose="020B0604020202020204" pitchFamily="34" charset="0"/>
              </a:rPr>
              <a:t>S</a:t>
            </a:r>
            <a:r>
              <a:rPr lang="en-US" altLang="ja-JP" sz="3200" b="0" i="0" dirty="0">
                <a:solidFill>
                  <a:srgbClr val="202122"/>
                </a:solidFill>
                <a:effectLst/>
                <a:latin typeface="Arial" panose="020B0604020202020204" pitchFamily="34" charset="0"/>
              </a:rPr>
              <a:t>urface</a:t>
            </a:r>
            <a:r>
              <a:rPr lang="en-US" altLang="ja-JP" sz="3200" b="1" i="0" dirty="0">
                <a:solidFill>
                  <a:srgbClr val="202122"/>
                </a:solidFill>
                <a:effectLst/>
                <a:latin typeface="Meiryo UI" panose="020B0604030504040204" pitchFamily="50" charset="-128"/>
                <a:ea typeface="Meiryo UI" panose="020B0604030504040204" pitchFamily="50" charset="-128"/>
              </a:rPr>
              <a:t>)</a:t>
            </a:r>
            <a:endParaRPr kumimoji="1" lang="ja-JP" altLang="en-US" sz="3200" b="1"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B23431E5-57BA-5BF2-982D-BDFC41BC320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828098" y="1285897"/>
            <a:ext cx="8535803" cy="5051462"/>
          </a:xfrm>
          <a:prstGeom prst="rect">
            <a:avLst/>
          </a:prstGeom>
        </p:spPr>
      </p:pic>
      <p:sp>
        <p:nvSpPr>
          <p:cNvPr id="7" name="タイトル 1">
            <a:extLst>
              <a:ext uri="{FF2B5EF4-FFF2-40B4-BE49-F238E27FC236}">
                <a16:creationId xmlns:a16="http://schemas.microsoft.com/office/drawing/2014/main" id="{C3C51F7F-E02D-52B1-0C2E-787761000D4D}"/>
              </a:ext>
            </a:extLst>
          </p:cNvPr>
          <p:cNvSpPr txBox="1">
            <a:spLocks/>
          </p:cNvSpPr>
          <p:nvPr/>
        </p:nvSpPr>
        <p:spPr>
          <a:xfrm>
            <a:off x="1828098" y="1285897"/>
            <a:ext cx="3413448" cy="392015"/>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2800" b="1" dirty="0">
                <a:solidFill>
                  <a:srgbClr val="3E3E3E"/>
                </a:solidFill>
                <a:latin typeface="Meiryo UI" panose="020B0604030504040204" pitchFamily="50" charset="-128"/>
                <a:ea typeface="Meiryo UI" panose="020B0604030504040204" pitchFamily="50" charset="-128"/>
              </a:rPr>
              <a:t>ピッチング</a:t>
            </a:r>
            <a:r>
              <a:rPr lang="ja-JP" altLang="en-US" sz="2800" b="1" i="0" dirty="0">
                <a:solidFill>
                  <a:srgbClr val="3E3E3E"/>
                </a:solidFill>
                <a:effectLst/>
                <a:latin typeface="Meiryo UI" panose="020B0604030504040204" pitchFamily="50" charset="-128"/>
                <a:ea typeface="Meiryo UI" panose="020B0604030504040204" pitchFamily="50" charset="-128"/>
              </a:rPr>
              <a:t>（縦揺れ）</a:t>
            </a:r>
          </a:p>
          <a:p>
            <a:pPr algn="ctr"/>
            <a:endParaRPr lang="en-US" altLang="ja-JP" sz="2800" dirty="0">
              <a:latin typeface="Meiryo UI" panose="020B0604030504040204" pitchFamily="50" charset="-128"/>
              <a:ea typeface="Meiryo UI" panose="020B0604030504040204" pitchFamily="50" charset="-128"/>
            </a:endParaRPr>
          </a:p>
        </p:txBody>
      </p:sp>
      <p:sp>
        <p:nvSpPr>
          <p:cNvPr id="6" name="正方形/長方形 5">
            <a:extLst>
              <a:ext uri="{FF2B5EF4-FFF2-40B4-BE49-F238E27FC236}">
                <a16:creationId xmlns:a16="http://schemas.microsoft.com/office/drawing/2014/main" id="{DC0872A7-1AE0-912A-940A-BA9828E4EA7C}"/>
              </a:ext>
            </a:extLst>
          </p:cNvPr>
          <p:cNvSpPr/>
          <p:nvPr/>
        </p:nvSpPr>
        <p:spPr>
          <a:xfrm>
            <a:off x="8462075" y="0"/>
            <a:ext cx="3729925" cy="170482"/>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7907155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ボックス 12">
            <a:extLst>
              <a:ext uri="{FF2B5EF4-FFF2-40B4-BE49-F238E27FC236}">
                <a16:creationId xmlns:a16="http://schemas.microsoft.com/office/drawing/2014/main" id="{5435D83D-F33C-9B15-B8F0-45B528D4AFFF}"/>
              </a:ext>
            </a:extLst>
          </p:cNvPr>
          <p:cNvSpPr txBox="1"/>
          <p:nvPr/>
        </p:nvSpPr>
        <p:spPr>
          <a:xfrm>
            <a:off x="1254805" y="346853"/>
            <a:ext cx="10490199" cy="584775"/>
          </a:xfrm>
          <a:prstGeom prst="rect">
            <a:avLst/>
          </a:prstGeom>
          <a:noFill/>
        </p:spPr>
        <p:txBody>
          <a:bodyPr wrap="square" rtlCol="0">
            <a:spAutoFit/>
          </a:bodyPr>
          <a:lstStyle/>
          <a:p>
            <a:r>
              <a:rPr lang="ja-JP" altLang="en-US" sz="3200" b="1" i="0" dirty="0">
                <a:solidFill>
                  <a:srgbClr val="202122"/>
                </a:solidFill>
                <a:effectLst/>
                <a:latin typeface="Meiryo UI" panose="020B0604030504040204" pitchFamily="50" charset="-128"/>
                <a:ea typeface="Meiryo UI" panose="020B0604030504040204" pitchFamily="50" charset="-128"/>
              </a:rPr>
              <a:t>動翼、操縦翼面</a:t>
            </a:r>
            <a:r>
              <a:rPr lang="en-US" altLang="ja-JP" sz="3200" b="1" i="0" dirty="0">
                <a:solidFill>
                  <a:srgbClr val="202122"/>
                </a:solidFill>
                <a:effectLst/>
                <a:latin typeface="Meiryo UI" panose="020B0604030504040204" pitchFamily="50" charset="-128"/>
                <a:ea typeface="Meiryo UI" panose="020B0604030504040204" pitchFamily="50" charset="-128"/>
              </a:rPr>
              <a:t>(</a:t>
            </a:r>
            <a:r>
              <a:rPr lang="en-US" altLang="ja-JP" sz="3200" dirty="0">
                <a:solidFill>
                  <a:srgbClr val="202122"/>
                </a:solidFill>
                <a:latin typeface="Arial" panose="020B0604020202020204" pitchFamily="34" charset="0"/>
                <a:ea typeface="Meiryo UI" panose="020B0604030504040204" pitchFamily="50" charset="-128"/>
              </a:rPr>
              <a:t>M</a:t>
            </a:r>
            <a:r>
              <a:rPr lang="en-US" altLang="ja-JP" sz="3200" b="0" i="0" dirty="0">
                <a:solidFill>
                  <a:srgbClr val="202122"/>
                </a:solidFill>
                <a:effectLst/>
                <a:latin typeface="Arial" panose="020B0604020202020204" pitchFamily="34" charset="0"/>
              </a:rPr>
              <a:t>oving </a:t>
            </a:r>
            <a:r>
              <a:rPr lang="en-US" altLang="ja-JP" sz="3200" dirty="0">
                <a:solidFill>
                  <a:srgbClr val="202122"/>
                </a:solidFill>
                <a:latin typeface="Arial" panose="020B0604020202020204" pitchFamily="34" charset="0"/>
              </a:rPr>
              <a:t>S</a:t>
            </a:r>
            <a:r>
              <a:rPr lang="en-US" altLang="ja-JP" sz="3200" b="0" i="0" dirty="0">
                <a:solidFill>
                  <a:srgbClr val="202122"/>
                </a:solidFill>
                <a:effectLst/>
                <a:latin typeface="Arial" panose="020B0604020202020204" pitchFamily="34" charset="0"/>
              </a:rPr>
              <a:t>urface, </a:t>
            </a:r>
            <a:r>
              <a:rPr lang="en-US" altLang="ja-JP" sz="3200" dirty="0">
                <a:solidFill>
                  <a:srgbClr val="202122"/>
                </a:solidFill>
                <a:latin typeface="Arial" panose="020B0604020202020204" pitchFamily="34" charset="0"/>
              </a:rPr>
              <a:t>F</a:t>
            </a:r>
            <a:r>
              <a:rPr lang="en-US" altLang="ja-JP" sz="3200" b="0" i="0" dirty="0">
                <a:solidFill>
                  <a:srgbClr val="202122"/>
                </a:solidFill>
                <a:effectLst/>
                <a:latin typeface="Arial" panose="020B0604020202020204" pitchFamily="34" charset="0"/>
              </a:rPr>
              <a:t>light </a:t>
            </a:r>
            <a:r>
              <a:rPr lang="en-US" altLang="ja-JP" sz="3200" dirty="0">
                <a:solidFill>
                  <a:srgbClr val="202122"/>
                </a:solidFill>
                <a:latin typeface="Arial" panose="020B0604020202020204" pitchFamily="34" charset="0"/>
              </a:rPr>
              <a:t>C</a:t>
            </a:r>
            <a:r>
              <a:rPr lang="en-US" altLang="ja-JP" sz="3200" b="0" i="0" dirty="0">
                <a:solidFill>
                  <a:srgbClr val="202122"/>
                </a:solidFill>
                <a:effectLst/>
                <a:latin typeface="Arial" panose="020B0604020202020204" pitchFamily="34" charset="0"/>
              </a:rPr>
              <a:t>ontrol </a:t>
            </a:r>
            <a:r>
              <a:rPr lang="en-US" altLang="ja-JP" sz="3200" dirty="0">
                <a:solidFill>
                  <a:srgbClr val="202122"/>
                </a:solidFill>
                <a:latin typeface="Arial" panose="020B0604020202020204" pitchFamily="34" charset="0"/>
              </a:rPr>
              <a:t>S</a:t>
            </a:r>
            <a:r>
              <a:rPr lang="en-US" altLang="ja-JP" sz="3200" b="0" i="0" dirty="0">
                <a:solidFill>
                  <a:srgbClr val="202122"/>
                </a:solidFill>
                <a:effectLst/>
                <a:latin typeface="Arial" panose="020B0604020202020204" pitchFamily="34" charset="0"/>
              </a:rPr>
              <a:t>urface</a:t>
            </a:r>
            <a:r>
              <a:rPr lang="en-US" altLang="ja-JP" sz="3200" b="1" i="0" dirty="0">
                <a:solidFill>
                  <a:srgbClr val="202122"/>
                </a:solidFill>
                <a:effectLst/>
                <a:latin typeface="Meiryo UI" panose="020B0604030504040204" pitchFamily="50" charset="-128"/>
                <a:ea typeface="Meiryo UI" panose="020B0604030504040204" pitchFamily="50" charset="-128"/>
              </a:rPr>
              <a:t>)</a:t>
            </a:r>
            <a:endParaRPr kumimoji="1" lang="ja-JP" altLang="en-US" sz="3200" b="1"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B23431E5-57BA-5BF2-982D-BDFC41BC320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828098" y="1285897"/>
            <a:ext cx="8535804" cy="5051462"/>
          </a:xfrm>
          <a:prstGeom prst="rect">
            <a:avLst/>
          </a:prstGeom>
        </p:spPr>
      </p:pic>
      <p:sp>
        <p:nvSpPr>
          <p:cNvPr id="7" name="タイトル 1">
            <a:extLst>
              <a:ext uri="{FF2B5EF4-FFF2-40B4-BE49-F238E27FC236}">
                <a16:creationId xmlns:a16="http://schemas.microsoft.com/office/drawing/2014/main" id="{C3C51F7F-E02D-52B1-0C2E-787761000D4D}"/>
              </a:ext>
            </a:extLst>
          </p:cNvPr>
          <p:cNvSpPr txBox="1">
            <a:spLocks/>
          </p:cNvSpPr>
          <p:nvPr/>
        </p:nvSpPr>
        <p:spPr>
          <a:xfrm>
            <a:off x="1254805" y="1308448"/>
            <a:ext cx="3413448" cy="392015"/>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en-US" altLang="ja-JP" sz="2400" dirty="0">
                <a:latin typeface="Meiryo UI" panose="020B0604030504040204" pitchFamily="50" charset="-128"/>
                <a:ea typeface="Meiryo UI" panose="020B0604030504040204" pitchFamily="50" charset="-128"/>
              </a:rPr>
              <a:t>《</a:t>
            </a:r>
            <a:r>
              <a:rPr lang="ja-JP" altLang="en-US" sz="2400" dirty="0">
                <a:latin typeface="Meiryo UI" panose="020B0604030504040204" pitchFamily="50" charset="-128"/>
                <a:ea typeface="Meiryo UI" panose="020B0604030504040204" pitchFamily="50" charset="-128"/>
              </a:rPr>
              <a:t>機首上げするとき</a:t>
            </a:r>
            <a:r>
              <a:rPr lang="en-US" altLang="ja-JP" sz="2400" dirty="0">
                <a:latin typeface="Meiryo UI" panose="020B0604030504040204" pitchFamily="50" charset="-128"/>
                <a:ea typeface="Meiryo UI" panose="020B0604030504040204" pitchFamily="50" charset="-128"/>
              </a:rPr>
              <a:t>》</a:t>
            </a:r>
          </a:p>
        </p:txBody>
      </p:sp>
      <p:sp>
        <p:nvSpPr>
          <p:cNvPr id="6" name="正方形/長方形 5">
            <a:extLst>
              <a:ext uri="{FF2B5EF4-FFF2-40B4-BE49-F238E27FC236}">
                <a16:creationId xmlns:a16="http://schemas.microsoft.com/office/drawing/2014/main" id="{F420F5E9-39B4-3334-1058-9019B9F1DB76}"/>
              </a:ext>
            </a:extLst>
          </p:cNvPr>
          <p:cNvSpPr/>
          <p:nvPr/>
        </p:nvSpPr>
        <p:spPr>
          <a:xfrm>
            <a:off x="8462075" y="0"/>
            <a:ext cx="3729925" cy="170482"/>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9706835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ボックス 12">
            <a:extLst>
              <a:ext uri="{FF2B5EF4-FFF2-40B4-BE49-F238E27FC236}">
                <a16:creationId xmlns:a16="http://schemas.microsoft.com/office/drawing/2014/main" id="{5435D83D-F33C-9B15-B8F0-45B528D4AFFF}"/>
              </a:ext>
            </a:extLst>
          </p:cNvPr>
          <p:cNvSpPr txBox="1"/>
          <p:nvPr/>
        </p:nvSpPr>
        <p:spPr>
          <a:xfrm>
            <a:off x="1254805" y="346853"/>
            <a:ext cx="10490199" cy="584775"/>
          </a:xfrm>
          <a:prstGeom prst="rect">
            <a:avLst/>
          </a:prstGeom>
          <a:noFill/>
        </p:spPr>
        <p:txBody>
          <a:bodyPr wrap="square" rtlCol="0">
            <a:spAutoFit/>
          </a:bodyPr>
          <a:lstStyle/>
          <a:p>
            <a:r>
              <a:rPr lang="ja-JP" altLang="en-US" sz="3200" b="1" i="0" dirty="0">
                <a:solidFill>
                  <a:srgbClr val="202122"/>
                </a:solidFill>
                <a:effectLst/>
                <a:latin typeface="Meiryo UI" panose="020B0604030504040204" pitchFamily="50" charset="-128"/>
                <a:ea typeface="Meiryo UI" panose="020B0604030504040204" pitchFamily="50" charset="-128"/>
              </a:rPr>
              <a:t>動翼、操縦翼面</a:t>
            </a:r>
            <a:r>
              <a:rPr lang="en-US" altLang="ja-JP" sz="3200" b="1" i="0" dirty="0">
                <a:solidFill>
                  <a:srgbClr val="202122"/>
                </a:solidFill>
                <a:effectLst/>
                <a:latin typeface="Meiryo UI" panose="020B0604030504040204" pitchFamily="50" charset="-128"/>
                <a:ea typeface="Meiryo UI" panose="020B0604030504040204" pitchFamily="50" charset="-128"/>
              </a:rPr>
              <a:t>(</a:t>
            </a:r>
            <a:r>
              <a:rPr lang="en-US" altLang="ja-JP" sz="3200" dirty="0">
                <a:solidFill>
                  <a:srgbClr val="202122"/>
                </a:solidFill>
                <a:latin typeface="Arial" panose="020B0604020202020204" pitchFamily="34" charset="0"/>
                <a:ea typeface="Meiryo UI" panose="020B0604030504040204" pitchFamily="50" charset="-128"/>
              </a:rPr>
              <a:t>M</a:t>
            </a:r>
            <a:r>
              <a:rPr lang="en-US" altLang="ja-JP" sz="3200" b="0" i="0" dirty="0">
                <a:solidFill>
                  <a:srgbClr val="202122"/>
                </a:solidFill>
                <a:effectLst/>
                <a:latin typeface="Arial" panose="020B0604020202020204" pitchFamily="34" charset="0"/>
              </a:rPr>
              <a:t>oving </a:t>
            </a:r>
            <a:r>
              <a:rPr lang="en-US" altLang="ja-JP" sz="3200" dirty="0">
                <a:solidFill>
                  <a:srgbClr val="202122"/>
                </a:solidFill>
                <a:latin typeface="Arial" panose="020B0604020202020204" pitchFamily="34" charset="0"/>
              </a:rPr>
              <a:t>S</a:t>
            </a:r>
            <a:r>
              <a:rPr lang="en-US" altLang="ja-JP" sz="3200" b="0" i="0" dirty="0">
                <a:solidFill>
                  <a:srgbClr val="202122"/>
                </a:solidFill>
                <a:effectLst/>
                <a:latin typeface="Arial" panose="020B0604020202020204" pitchFamily="34" charset="0"/>
              </a:rPr>
              <a:t>urface, </a:t>
            </a:r>
            <a:r>
              <a:rPr lang="en-US" altLang="ja-JP" sz="3200" dirty="0">
                <a:solidFill>
                  <a:srgbClr val="202122"/>
                </a:solidFill>
                <a:latin typeface="Arial" panose="020B0604020202020204" pitchFamily="34" charset="0"/>
              </a:rPr>
              <a:t>F</a:t>
            </a:r>
            <a:r>
              <a:rPr lang="en-US" altLang="ja-JP" sz="3200" b="0" i="0" dirty="0">
                <a:solidFill>
                  <a:srgbClr val="202122"/>
                </a:solidFill>
                <a:effectLst/>
                <a:latin typeface="Arial" panose="020B0604020202020204" pitchFamily="34" charset="0"/>
              </a:rPr>
              <a:t>light </a:t>
            </a:r>
            <a:r>
              <a:rPr lang="en-US" altLang="ja-JP" sz="3200" dirty="0">
                <a:solidFill>
                  <a:srgbClr val="202122"/>
                </a:solidFill>
                <a:latin typeface="Arial" panose="020B0604020202020204" pitchFamily="34" charset="0"/>
              </a:rPr>
              <a:t>C</a:t>
            </a:r>
            <a:r>
              <a:rPr lang="en-US" altLang="ja-JP" sz="3200" b="0" i="0" dirty="0">
                <a:solidFill>
                  <a:srgbClr val="202122"/>
                </a:solidFill>
                <a:effectLst/>
                <a:latin typeface="Arial" panose="020B0604020202020204" pitchFamily="34" charset="0"/>
              </a:rPr>
              <a:t>ontrol </a:t>
            </a:r>
            <a:r>
              <a:rPr lang="en-US" altLang="ja-JP" sz="3200" dirty="0">
                <a:solidFill>
                  <a:srgbClr val="202122"/>
                </a:solidFill>
                <a:latin typeface="Arial" panose="020B0604020202020204" pitchFamily="34" charset="0"/>
              </a:rPr>
              <a:t>S</a:t>
            </a:r>
            <a:r>
              <a:rPr lang="en-US" altLang="ja-JP" sz="3200" b="0" i="0" dirty="0">
                <a:solidFill>
                  <a:srgbClr val="202122"/>
                </a:solidFill>
                <a:effectLst/>
                <a:latin typeface="Arial" panose="020B0604020202020204" pitchFamily="34" charset="0"/>
              </a:rPr>
              <a:t>urface</a:t>
            </a:r>
            <a:r>
              <a:rPr lang="en-US" altLang="ja-JP" sz="3200" b="1" i="0" dirty="0">
                <a:solidFill>
                  <a:srgbClr val="202122"/>
                </a:solidFill>
                <a:effectLst/>
                <a:latin typeface="Meiryo UI" panose="020B0604030504040204" pitchFamily="50" charset="-128"/>
                <a:ea typeface="Meiryo UI" panose="020B0604030504040204" pitchFamily="50" charset="-128"/>
              </a:rPr>
              <a:t>)</a:t>
            </a:r>
            <a:endParaRPr kumimoji="1" lang="ja-JP" altLang="en-US" sz="3200" b="1"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B23431E5-57BA-5BF2-982D-BDFC41BC320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828098" y="1285897"/>
            <a:ext cx="8535803" cy="5051462"/>
          </a:xfrm>
          <a:prstGeom prst="rect">
            <a:avLst/>
          </a:prstGeom>
        </p:spPr>
      </p:pic>
      <p:sp>
        <p:nvSpPr>
          <p:cNvPr id="7" name="タイトル 1">
            <a:extLst>
              <a:ext uri="{FF2B5EF4-FFF2-40B4-BE49-F238E27FC236}">
                <a16:creationId xmlns:a16="http://schemas.microsoft.com/office/drawing/2014/main" id="{C3C51F7F-E02D-52B1-0C2E-787761000D4D}"/>
              </a:ext>
            </a:extLst>
          </p:cNvPr>
          <p:cNvSpPr txBox="1">
            <a:spLocks/>
          </p:cNvSpPr>
          <p:nvPr/>
        </p:nvSpPr>
        <p:spPr>
          <a:xfrm>
            <a:off x="1254805" y="1308448"/>
            <a:ext cx="3413448" cy="392015"/>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en-US" altLang="ja-JP" sz="2400" dirty="0">
                <a:latin typeface="Meiryo UI" panose="020B0604030504040204" pitchFamily="50" charset="-128"/>
                <a:ea typeface="Meiryo UI" panose="020B0604030504040204" pitchFamily="50" charset="-128"/>
              </a:rPr>
              <a:t>《</a:t>
            </a:r>
            <a:r>
              <a:rPr lang="ja-JP" altLang="en-US" sz="2400" dirty="0">
                <a:latin typeface="Meiryo UI" panose="020B0604030504040204" pitchFamily="50" charset="-128"/>
                <a:ea typeface="Meiryo UI" panose="020B0604030504040204" pitchFamily="50" charset="-128"/>
              </a:rPr>
              <a:t>機首下げするとき</a:t>
            </a:r>
            <a:r>
              <a:rPr lang="en-US" altLang="ja-JP" sz="2400" dirty="0">
                <a:latin typeface="Meiryo UI" panose="020B0604030504040204" pitchFamily="50" charset="-128"/>
                <a:ea typeface="Meiryo UI" panose="020B0604030504040204" pitchFamily="50" charset="-128"/>
              </a:rPr>
              <a:t>》</a:t>
            </a:r>
          </a:p>
        </p:txBody>
      </p:sp>
      <p:sp>
        <p:nvSpPr>
          <p:cNvPr id="6" name="正方形/長方形 5">
            <a:extLst>
              <a:ext uri="{FF2B5EF4-FFF2-40B4-BE49-F238E27FC236}">
                <a16:creationId xmlns:a16="http://schemas.microsoft.com/office/drawing/2014/main" id="{5F816EC4-E49E-C957-174E-AC9AC279BE05}"/>
              </a:ext>
            </a:extLst>
          </p:cNvPr>
          <p:cNvSpPr/>
          <p:nvPr/>
        </p:nvSpPr>
        <p:spPr>
          <a:xfrm>
            <a:off x="8462075" y="0"/>
            <a:ext cx="3729925" cy="170482"/>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3626894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ボックス 12">
            <a:extLst>
              <a:ext uri="{FF2B5EF4-FFF2-40B4-BE49-F238E27FC236}">
                <a16:creationId xmlns:a16="http://schemas.microsoft.com/office/drawing/2014/main" id="{5435D83D-F33C-9B15-B8F0-45B528D4AFFF}"/>
              </a:ext>
            </a:extLst>
          </p:cNvPr>
          <p:cNvSpPr txBox="1"/>
          <p:nvPr/>
        </p:nvSpPr>
        <p:spPr>
          <a:xfrm>
            <a:off x="1254805" y="346853"/>
            <a:ext cx="10490199" cy="584775"/>
          </a:xfrm>
          <a:prstGeom prst="rect">
            <a:avLst/>
          </a:prstGeom>
          <a:noFill/>
        </p:spPr>
        <p:txBody>
          <a:bodyPr wrap="square" rtlCol="0">
            <a:spAutoFit/>
          </a:bodyPr>
          <a:lstStyle/>
          <a:p>
            <a:r>
              <a:rPr lang="ja-JP" altLang="en-US" sz="3200" b="1" i="0" dirty="0">
                <a:solidFill>
                  <a:srgbClr val="202122"/>
                </a:solidFill>
                <a:effectLst/>
                <a:latin typeface="Meiryo UI" panose="020B0604030504040204" pitchFamily="50" charset="-128"/>
                <a:ea typeface="Meiryo UI" panose="020B0604030504040204" pitchFamily="50" charset="-128"/>
              </a:rPr>
              <a:t>動翼、操縦翼面</a:t>
            </a:r>
            <a:r>
              <a:rPr lang="en-US" altLang="ja-JP" sz="3200" b="1" i="0" dirty="0">
                <a:solidFill>
                  <a:srgbClr val="202122"/>
                </a:solidFill>
                <a:effectLst/>
                <a:latin typeface="Meiryo UI" panose="020B0604030504040204" pitchFamily="50" charset="-128"/>
                <a:ea typeface="Meiryo UI" panose="020B0604030504040204" pitchFamily="50" charset="-128"/>
              </a:rPr>
              <a:t>(</a:t>
            </a:r>
            <a:r>
              <a:rPr lang="en-US" altLang="ja-JP" sz="3200" dirty="0">
                <a:solidFill>
                  <a:srgbClr val="202122"/>
                </a:solidFill>
                <a:latin typeface="Arial" panose="020B0604020202020204" pitchFamily="34" charset="0"/>
                <a:ea typeface="Meiryo UI" panose="020B0604030504040204" pitchFamily="50" charset="-128"/>
              </a:rPr>
              <a:t>M</a:t>
            </a:r>
            <a:r>
              <a:rPr lang="en-US" altLang="ja-JP" sz="3200" b="0" i="0" dirty="0">
                <a:solidFill>
                  <a:srgbClr val="202122"/>
                </a:solidFill>
                <a:effectLst/>
                <a:latin typeface="Arial" panose="020B0604020202020204" pitchFamily="34" charset="0"/>
              </a:rPr>
              <a:t>oving </a:t>
            </a:r>
            <a:r>
              <a:rPr lang="en-US" altLang="ja-JP" sz="3200" dirty="0">
                <a:solidFill>
                  <a:srgbClr val="202122"/>
                </a:solidFill>
                <a:latin typeface="Arial" panose="020B0604020202020204" pitchFamily="34" charset="0"/>
              </a:rPr>
              <a:t>S</a:t>
            </a:r>
            <a:r>
              <a:rPr lang="en-US" altLang="ja-JP" sz="3200" b="0" i="0" dirty="0">
                <a:solidFill>
                  <a:srgbClr val="202122"/>
                </a:solidFill>
                <a:effectLst/>
                <a:latin typeface="Arial" panose="020B0604020202020204" pitchFamily="34" charset="0"/>
              </a:rPr>
              <a:t>urface, </a:t>
            </a:r>
            <a:r>
              <a:rPr lang="en-US" altLang="ja-JP" sz="3200" dirty="0">
                <a:solidFill>
                  <a:srgbClr val="202122"/>
                </a:solidFill>
                <a:latin typeface="Arial" panose="020B0604020202020204" pitchFamily="34" charset="0"/>
              </a:rPr>
              <a:t>F</a:t>
            </a:r>
            <a:r>
              <a:rPr lang="en-US" altLang="ja-JP" sz="3200" b="0" i="0" dirty="0">
                <a:solidFill>
                  <a:srgbClr val="202122"/>
                </a:solidFill>
                <a:effectLst/>
                <a:latin typeface="Arial" panose="020B0604020202020204" pitchFamily="34" charset="0"/>
              </a:rPr>
              <a:t>light </a:t>
            </a:r>
            <a:r>
              <a:rPr lang="en-US" altLang="ja-JP" sz="3200" dirty="0">
                <a:solidFill>
                  <a:srgbClr val="202122"/>
                </a:solidFill>
                <a:latin typeface="Arial" panose="020B0604020202020204" pitchFamily="34" charset="0"/>
              </a:rPr>
              <a:t>C</a:t>
            </a:r>
            <a:r>
              <a:rPr lang="en-US" altLang="ja-JP" sz="3200" b="0" i="0" dirty="0">
                <a:solidFill>
                  <a:srgbClr val="202122"/>
                </a:solidFill>
                <a:effectLst/>
                <a:latin typeface="Arial" panose="020B0604020202020204" pitchFamily="34" charset="0"/>
              </a:rPr>
              <a:t>ontrol </a:t>
            </a:r>
            <a:r>
              <a:rPr lang="en-US" altLang="ja-JP" sz="3200" dirty="0">
                <a:solidFill>
                  <a:srgbClr val="202122"/>
                </a:solidFill>
                <a:latin typeface="Arial" panose="020B0604020202020204" pitchFamily="34" charset="0"/>
              </a:rPr>
              <a:t>S</a:t>
            </a:r>
            <a:r>
              <a:rPr lang="en-US" altLang="ja-JP" sz="3200" b="0" i="0" dirty="0">
                <a:solidFill>
                  <a:srgbClr val="202122"/>
                </a:solidFill>
                <a:effectLst/>
                <a:latin typeface="Arial" panose="020B0604020202020204" pitchFamily="34" charset="0"/>
              </a:rPr>
              <a:t>urface</a:t>
            </a:r>
            <a:r>
              <a:rPr lang="en-US" altLang="ja-JP" sz="3200" b="1" i="0" dirty="0">
                <a:solidFill>
                  <a:srgbClr val="202122"/>
                </a:solidFill>
                <a:effectLst/>
                <a:latin typeface="Meiryo UI" panose="020B0604030504040204" pitchFamily="50" charset="-128"/>
                <a:ea typeface="Meiryo UI" panose="020B0604030504040204" pitchFamily="50" charset="-128"/>
              </a:rPr>
              <a:t>)</a:t>
            </a:r>
            <a:endParaRPr kumimoji="1" lang="ja-JP" altLang="en-US" sz="3200" b="1" dirty="0">
              <a:latin typeface="Meiryo UI" panose="020B0604030504040204" pitchFamily="50" charset="-128"/>
              <a:ea typeface="Meiryo UI" panose="020B0604030504040204" pitchFamily="50" charset="-128"/>
            </a:endParaRPr>
          </a:p>
        </p:txBody>
      </p:sp>
      <p:sp>
        <p:nvSpPr>
          <p:cNvPr id="11" name="タイトル 1">
            <a:extLst>
              <a:ext uri="{FF2B5EF4-FFF2-40B4-BE49-F238E27FC236}">
                <a16:creationId xmlns:a16="http://schemas.microsoft.com/office/drawing/2014/main" id="{0DDDDCC3-4756-D1CB-030A-2E16F2CD0B2C}"/>
              </a:ext>
            </a:extLst>
          </p:cNvPr>
          <p:cNvSpPr txBox="1">
            <a:spLocks/>
          </p:cNvSpPr>
          <p:nvPr/>
        </p:nvSpPr>
        <p:spPr>
          <a:xfrm>
            <a:off x="403904" y="1459430"/>
            <a:ext cx="5692096" cy="3939139"/>
          </a:xfrm>
          <a:prstGeom prst="rect">
            <a:avLst/>
          </a:prstGeom>
          <a:ln w="76200">
            <a:solidFill>
              <a:schemeClr val="accent1"/>
            </a:solidFill>
          </a:ln>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3200" b="1" dirty="0">
                <a:latin typeface="Meiryo UI" panose="020B0604030504040204" pitchFamily="50" charset="-128"/>
                <a:ea typeface="Meiryo UI" panose="020B0604030504040204" pitchFamily="50" charset="-128"/>
              </a:rPr>
              <a:t>ラダー</a:t>
            </a:r>
            <a:r>
              <a:rPr lang="en-US" altLang="ja-JP" sz="3200" b="1" dirty="0">
                <a:latin typeface="Meiryo UI" panose="020B0604030504040204" pitchFamily="50" charset="-128"/>
                <a:ea typeface="Meiryo UI" panose="020B0604030504040204" pitchFamily="50" charset="-128"/>
              </a:rPr>
              <a:t>(R</a:t>
            </a:r>
            <a:r>
              <a:rPr lang="en-US" altLang="ja-JP" sz="3200" b="1" i="0" dirty="0">
                <a:effectLst/>
                <a:latin typeface="Meiryo UI" panose="020B0604030504040204" pitchFamily="50" charset="-128"/>
                <a:ea typeface="Meiryo UI" panose="020B0604030504040204" pitchFamily="50" charset="-128"/>
              </a:rPr>
              <a:t>udder</a:t>
            </a:r>
            <a:r>
              <a:rPr lang="en-US" altLang="ja-JP" sz="3200" b="1" dirty="0">
                <a:latin typeface="Meiryo UI" panose="020B0604030504040204" pitchFamily="50" charset="-128"/>
                <a:ea typeface="Meiryo UI" panose="020B0604030504040204" pitchFamily="50" charset="-128"/>
              </a:rPr>
              <a:t>)</a:t>
            </a:r>
            <a:endParaRPr lang="en-US" altLang="ja-JP" sz="3200" b="1" i="0" dirty="0">
              <a:effectLst/>
              <a:latin typeface="Meiryo UI" panose="020B0604030504040204" pitchFamily="50" charset="-128"/>
              <a:ea typeface="Meiryo UI" panose="020B0604030504040204" pitchFamily="50" charset="-128"/>
            </a:endParaRPr>
          </a:p>
          <a:p>
            <a:endParaRPr lang="en-US" altLang="ja-JP" sz="2400" dirty="0">
              <a:latin typeface="Meiryo UI" panose="020B0604030504040204" pitchFamily="50" charset="-128"/>
              <a:ea typeface="Meiryo UI" panose="020B0604030504040204" pitchFamily="50" charset="-128"/>
            </a:endParaRPr>
          </a:p>
          <a:p>
            <a:r>
              <a:rPr lang="ja-JP" altLang="en-US" sz="2400" dirty="0">
                <a:latin typeface="Meiryo UI" panose="020B0604030504040204" pitchFamily="50" charset="-128"/>
                <a:ea typeface="Meiryo UI" panose="020B0604030504040204" pitchFamily="50" charset="-128"/>
              </a:rPr>
              <a:t>・日本語では</a:t>
            </a:r>
            <a:r>
              <a:rPr lang="ja-JP" altLang="en-US" sz="2400" b="1" dirty="0">
                <a:solidFill>
                  <a:srgbClr val="00B050"/>
                </a:solidFill>
                <a:latin typeface="Meiryo UI" panose="020B0604030504040204" pitchFamily="50" charset="-128"/>
                <a:ea typeface="Meiryo UI" panose="020B0604030504040204" pitchFamily="50" charset="-128"/>
              </a:rPr>
              <a:t>方向舵</a:t>
            </a:r>
            <a:r>
              <a:rPr lang="ja-JP" altLang="en-US" sz="2400" dirty="0">
                <a:latin typeface="Meiryo UI" panose="020B0604030504040204" pitchFamily="50" charset="-128"/>
                <a:ea typeface="Meiryo UI" panose="020B0604030504040204" pitchFamily="50" charset="-128"/>
              </a:rPr>
              <a:t>と呼ばれる。</a:t>
            </a:r>
            <a:endParaRPr lang="en-US" altLang="ja-JP" sz="2400" dirty="0">
              <a:latin typeface="Meiryo UI" panose="020B0604030504040204" pitchFamily="50" charset="-128"/>
              <a:ea typeface="Meiryo UI" panose="020B0604030504040204" pitchFamily="50" charset="-128"/>
            </a:endParaRPr>
          </a:p>
          <a:p>
            <a:r>
              <a:rPr lang="ja-JP" altLang="en-US" sz="2400" b="0" i="0" dirty="0">
                <a:solidFill>
                  <a:srgbClr val="202122"/>
                </a:solidFill>
                <a:effectLst/>
                <a:latin typeface="Meiryo UI" panose="020B0604030504040204" pitchFamily="50" charset="-128"/>
                <a:ea typeface="Meiryo UI" panose="020B0604030504040204" pitchFamily="50" charset="-128"/>
              </a:rPr>
              <a:t>　</a:t>
            </a:r>
            <a:endParaRPr lang="en-US" altLang="ja-JP" sz="2400" b="0" i="0" dirty="0">
              <a:solidFill>
                <a:srgbClr val="202122"/>
              </a:solidFill>
              <a:effectLst/>
              <a:latin typeface="Meiryo UI" panose="020B0604030504040204" pitchFamily="50" charset="-128"/>
              <a:ea typeface="Meiryo UI" panose="020B0604030504040204" pitchFamily="50" charset="-128"/>
            </a:endParaRPr>
          </a:p>
          <a:p>
            <a:r>
              <a:rPr lang="ja-JP" altLang="en-US" sz="2400" b="0" i="0" dirty="0">
                <a:solidFill>
                  <a:srgbClr val="202122"/>
                </a:solidFill>
                <a:effectLst/>
                <a:latin typeface="Meiryo UI" panose="020B0604030504040204" pitchFamily="50" charset="-128"/>
                <a:ea typeface="Meiryo UI" panose="020B0604030504040204" pitchFamily="50" charset="-128"/>
              </a:rPr>
              <a:t>・垂直</a:t>
            </a:r>
            <a:r>
              <a:rPr lang="ja-JP" altLang="en-US" sz="2400" dirty="0">
                <a:solidFill>
                  <a:srgbClr val="202122"/>
                </a:solidFill>
                <a:latin typeface="Meiryo UI" panose="020B0604030504040204" pitchFamily="50" charset="-128"/>
                <a:ea typeface="Meiryo UI" panose="020B0604030504040204" pitchFamily="50" charset="-128"/>
              </a:rPr>
              <a:t>尾翼後部</a:t>
            </a:r>
            <a:r>
              <a:rPr lang="ja-JP" altLang="en-US" sz="2400" b="0" i="0" dirty="0">
                <a:solidFill>
                  <a:srgbClr val="202122"/>
                </a:solidFill>
                <a:effectLst/>
                <a:latin typeface="Meiryo UI" panose="020B0604030504040204" pitchFamily="50" charset="-128"/>
                <a:ea typeface="Meiryo UI" panose="020B0604030504040204" pitchFamily="50" charset="-128"/>
              </a:rPr>
              <a:t>に取り付けられており、機体の重心を貫く上下軸を中心とした回転運動である</a:t>
            </a:r>
            <a:r>
              <a:rPr lang="ja-JP" altLang="en-US" sz="2400" b="1" dirty="0">
                <a:solidFill>
                  <a:srgbClr val="00B050"/>
                </a:solidFill>
                <a:latin typeface="Meiryo UI" panose="020B0604030504040204" pitchFamily="50" charset="-128"/>
                <a:ea typeface="Meiryo UI" panose="020B0604030504040204" pitchFamily="50" charset="-128"/>
              </a:rPr>
              <a:t>ヨーイング</a:t>
            </a:r>
            <a:r>
              <a:rPr lang="ja-JP" altLang="en-US" sz="2400" b="0" i="0" dirty="0">
                <a:solidFill>
                  <a:srgbClr val="202122"/>
                </a:solidFill>
                <a:effectLst/>
                <a:latin typeface="Meiryo UI" panose="020B0604030504040204" pitchFamily="50" charset="-128"/>
                <a:ea typeface="Meiryo UI" panose="020B0604030504040204" pitchFamily="50" charset="-128"/>
              </a:rPr>
              <a:t>を制御する。</a:t>
            </a:r>
            <a:endParaRPr lang="en-US" altLang="ja-JP" sz="2400" b="0" i="0" dirty="0">
              <a:solidFill>
                <a:srgbClr val="202122"/>
              </a:solidFill>
              <a:effectLst/>
              <a:latin typeface="Meiryo UI" panose="020B0604030504040204" pitchFamily="50" charset="-128"/>
              <a:ea typeface="Meiryo UI" panose="020B0604030504040204" pitchFamily="50" charset="-128"/>
            </a:endParaRPr>
          </a:p>
          <a:p>
            <a:endParaRPr lang="en-US" altLang="ja-JP" sz="2400" dirty="0">
              <a:solidFill>
                <a:srgbClr val="202122"/>
              </a:solidFill>
              <a:latin typeface="Meiryo UI" panose="020B0604030504040204" pitchFamily="50" charset="-128"/>
              <a:ea typeface="Meiryo UI" panose="020B0604030504040204" pitchFamily="50" charset="-128"/>
            </a:endParaRPr>
          </a:p>
          <a:p>
            <a:r>
              <a:rPr lang="ja-JP" altLang="en-US" sz="2400" dirty="0">
                <a:solidFill>
                  <a:srgbClr val="202122"/>
                </a:solidFill>
                <a:latin typeface="Meiryo UI" panose="020B0604030504040204" pitchFamily="50" charset="-128"/>
                <a:ea typeface="Meiryo UI" panose="020B0604030504040204" pitchFamily="50" charset="-128"/>
              </a:rPr>
              <a:t>・</a:t>
            </a:r>
            <a:r>
              <a:rPr lang="ja-JP" altLang="en-US" sz="2400" b="0" i="0" dirty="0">
                <a:solidFill>
                  <a:srgbClr val="202122"/>
                </a:solidFill>
                <a:effectLst/>
                <a:latin typeface="Meiryo UI" panose="020B0604030504040204" pitchFamily="50" charset="-128"/>
                <a:ea typeface="Meiryo UI" panose="020B0604030504040204" pitchFamily="50" charset="-128"/>
              </a:rPr>
              <a:t>重心を貫く上下軸を中心とした</a:t>
            </a:r>
            <a:r>
              <a:rPr lang="ja-JP" altLang="en-US" sz="2400" b="1" i="0" dirty="0">
                <a:solidFill>
                  <a:srgbClr val="00B050"/>
                </a:solidFill>
                <a:effectLst/>
                <a:latin typeface="Meiryo UI" panose="020B0604030504040204" pitchFamily="50" charset="-128"/>
                <a:ea typeface="Meiryo UI" panose="020B0604030504040204" pitchFamily="50" charset="-128"/>
              </a:rPr>
              <a:t>ヨーイング</a:t>
            </a:r>
            <a:r>
              <a:rPr lang="ja-JP" altLang="en-US" sz="2400" b="0" i="0" dirty="0">
                <a:solidFill>
                  <a:srgbClr val="202122"/>
                </a:solidFill>
                <a:effectLst/>
                <a:latin typeface="Meiryo UI" panose="020B0604030504040204" pitchFamily="50" charset="-128"/>
                <a:ea typeface="Meiryo UI" panose="020B0604030504040204" pitchFamily="50" charset="-128"/>
              </a:rPr>
              <a:t>によってもたらされる</a:t>
            </a:r>
            <a:r>
              <a:rPr lang="ja-JP" altLang="en-US" sz="2400" b="1" i="0" dirty="0">
                <a:solidFill>
                  <a:srgbClr val="00B050"/>
                </a:solidFill>
                <a:effectLst/>
                <a:latin typeface="Meiryo UI" panose="020B0604030504040204" pitchFamily="50" charset="-128"/>
                <a:ea typeface="Meiryo UI" panose="020B0604030504040204" pitchFamily="50" charset="-128"/>
              </a:rPr>
              <a:t>ヨーク角</a:t>
            </a:r>
            <a:r>
              <a:rPr lang="ja-JP" altLang="en-US" sz="2400" b="0" i="0" dirty="0">
                <a:solidFill>
                  <a:srgbClr val="202122"/>
                </a:solidFill>
                <a:effectLst/>
                <a:latin typeface="Meiryo UI" panose="020B0604030504040204" pitchFamily="50" charset="-128"/>
                <a:ea typeface="Meiryo UI" panose="020B0604030504040204" pitchFamily="50" charset="-128"/>
              </a:rPr>
              <a:t>というものを調整し、機首上げと機首下げに使われる。</a:t>
            </a:r>
            <a:endParaRPr lang="en-US" altLang="ja-JP" sz="2400" b="0" i="0" dirty="0">
              <a:solidFill>
                <a:srgbClr val="202122"/>
              </a:solidFill>
              <a:effectLst/>
              <a:latin typeface="Meiryo UI" panose="020B0604030504040204" pitchFamily="50" charset="-128"/>
              <a:ea typeface="Meiryo UI" panose="020B0604030504040204" pitchFamily="50" charset="-128"/>
            </a:endParaRPr>
          </a:p>
          <a:p>
            <a:endParaRPr lang="en-US" altLang="ja-JP" sz="2400" dirty="0">
              <a:latin typeface="Meiryo UI" panose="020B0604030504040204" pitchFamily="50" charset="-128"/>
              <a:ea typeface="Meiryo UI" panose="020B0604030504040204" pitchFamily="50" charset="-128"/>
            </a:endParaRPr>
          </a:p>
        </p:txBody>
      </p:sp>
      <p:pic>
        <p:nvPicPr>
          <p:cNvPr id="5122" name="Picture 2">
            <a:extLst>
              <a:ext uri="{FF2B5EF4-FFF2-40B4-BE49-F238E27FC236}">
                <a16:creationId xmlns:a16="http://schemas.microsoft.com/office/drawing/2014/main" id="{212F2AC0-0CA8-AEDC-1F46-75D477E146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38596" y="1459430"/>
            <a:ext cx="5449500" cy="4359600"/>
          </a:xfrm>
          <a:prstGeom prst="rect">
            <a:avLst/>
          </a:prstGeom>
          <a:noFill/>
          <a:extLst>
            <a:ext uri="{909E8E84-426E-40DD-AFC4-6F175D3DCCD1}">
              <a14:hiddenFill xmlns:a14="http://schemas.microsoft.com/office/drawing/2010/main">
                <a:solidFill>
                  <a:srgbClr val="FFFFFF"/>
                </a:solidFill>
              </a14:hiddenFill>
            </a:ext>
          </a:extLst>
        </p:spPr>
      </p:pic>
      <p:sp>
        <p:nvSpPr>
          <p:cNvPr id="7" name="正方形/長方形 6">
            <a:extLst>
              <a:ext uri="{FF2B5EF4-FFF2-40B4-BE49-F238E27FC236}">
                <a16:creationId xmlns:a16="http://schemas.microsoft.com/office/drawing/2014/main" id="{7B52D37F-6253-4A93-4DD5-B574A6FB3E8D}"/>
              </a:ext>
            </a:extLst>
          </p:cNvPr>
          <p:cNvSpPr/>
          <p:nvPr/>
        </p:nvSpPr>
        <p:spPr>
          <a:xfrm>
            <a:off x="8462075" y="0"/>
            <a:ext cx="3729925" cy="170482"/>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9698409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ボックス 12">
            <a:extLst>
              <a:ext uri="{FF2B5EF4-FFF2-40B4-BE49-F238E27FC236}">
                <a16:creationId xmlns:a16="http://schemas.microsoft.com/office/drawing/2014/main" id="{5435D83D-F33C-9B15-B8F0-45B528D4AFFF}"/>
              </a:ext>
            </a:extLst>
          </p:cNvPr>
          <p:cNvSpPr txBox="1"/>
          <p:nvPr/>
        </p:nvSpPr>
        <p:spPr>
          <a:xfrm>
            <a:off x="1254805" y="346853"/>
            <a:ext cx="10490199" cy="584775"/>
          </a:xfrm>
          <a:prstGeom prst="rect">
            <a:avLst/>
          </a:prstGeom>
          <a:noFill/>
        </p:spPr>
        <p:txBody>
          <a:bodyPr wrap="square" rtlCol="0">
            <a:spAutoFit/>
          </a:bodyPr>
          <a:lstStyle/>
          <a:p>
            <a:r>
              <a:rPr lang="ja-JP" altLang="en-US" sz="3200" b="1" i="0" dirty="0">
                <a:solidFill>
                  <a:srgbClr val="202122"/>
                </a:solidFill>
                <a:effectLst/>
                <a:latin typeface="Meiryo UI" panose="020B0604030504040204" pitchFamily="50" charset="-128"/>
                <a:ea typeface="Meiryo UI" panose="020B0604030504040204" pitchFamily="50" charset="-128"/>
              </a:rPr>
              <a:t>動翼、操縦翼面</a:t>
            </a:r>
            <a:r>
              <a:rPr lang="en-US" altLang="ja-JP" sz="3200" b="1" i="0" dirty="0">
                <a:solidFill>
                  <a:srgbClr val="202122"/>
                </a:solidFill>
                <a:effectLst/>
                <a:latin typeface="Meiryo UI" panose="020B0604030504040204" pitchFamily="50" charset="-128"/>
                <a:ea typeface="Meiryo UI" panose="020B0604030504040204" pitchFamily="50" charset="-128"/>
              </a:rPr>
              <a:t>(</a:t>
            </a:r>
            <a:r>
              <a:rPr lang="en-US" altLang="ja-JP" sz="3200" dirty="0">
                <a:solidFill>
                  <a:srgbClr val="202122"/>
                </a:solidFill>
                <a:latin typeface="Arial" panose="020B0604020202020204" pitchFamily="34" charset="0"/>
                <a:ea typeface="Meiryo UI" panose="020B0604030504040204" pitchFamily="50" charset="-128"/>
              </a:rPr>
              <a:t>M</a:t>
            </a:r>
            <a:r>
              <a:rPr lang="en-US" altLang="ja-JP" sz="3200" b="0" i="0" dirty="0">
                <a:solidFill>
                  <a:srgbClr val="202122"/>
                </a:solidFill>
                <a:effectLst/>
                <a:latin typeface="Arial" panose="020B0604020202020204" pitchFamily="34" charset="0"/>
              </a:rPr>
              <a:t>oving </a:t>
            </a:r>
            <a:r>
              <a:rPr lang="en-US" altLang="ja-JP" sz="3200" dirty="0">
                <a:solidFill>
                  <a:srgbClr val="202122"/>
                </a:solidFill>
                <a:latin typeface="Arial" panose="020B0604020202020204" pitchFamily="34" charset="0"/>
              </a:rPr>
              <a:t>S</a:t>
            </a:r>
            <a:r>
              <a:rPr lang="en-US" altLang="ja-JP" sz="3200" b="0" i="0" dirty="0">
                <a:solidFill>
                  <a:srgbClr val="202122"/>
                </a:solidFill>
                <a:effectLst/>
                <a:latin typeface="Arial" panose="020B0604020202020204" pitchFamily="34" charset="0"/>
              </a:rPr>
              <a:t>urface, </a:t>
            </a:r>
            <a:r>
              <a:rPr lang="en-US" altLang="ja-JP" sz="3200" dirty="0">
                <a:solidFill>
                  <a:srgbClr val="202122"/>
                </a:solidFill>
                <a:latin typeface="Arial" panose="020B0604020202020204" pitchFamily="34" charset="0"/>
              </a:rPr>
              <a:t>F</a:t>
            </a:r>
            <a:r>
              <a:rPr lang="en-US" altLang="ja-JP" sz="3200" b="0" i="0" dirty="0">
                <a:solidFill>
                  <a:srgbClr val="202122"/>
                </a:solidFill>
                <a:effectLst/>
                <a:latin typeface="Arial" panose="020B0604020202020204" pitchFamily="34" charset="0"/>
              </a:rPr>
              <a:t>light </a:t>
            </a:r>
            <a:r>
              <a:rPr lang="en-US" altLang="ja-JP" sz="3200" dirty="0">
                <a:solidFill>
                  <a:srgbClr val="202122"/>
                </a:solidFill>
                <a:latin typeface="Arial" panose="020B0604020202020204" pitchFamily="34" charset="0"/>
              </a:rPr>
              <a:t>C</a:t>
            </a:r>
            <a:r>
              <a:rPr lang="en-US" altLang="ja-JP" sz="3200" b="0" i="0" dirty="0">
                <a:solidFill>
                  <a:srgbClr val="202122"/>
                </a:solidFill>
                <a:effectLst/>
                <a:latin typeface="Arial" panose="020B0604020202020204" pitchFamily="34" charset="0"/>
              </a:rPr>
              <a:t>ontrol </a:t>
            </a:r>
            <a:r>
              <a:rPr lang="en-US" altLang="ja-JP" sz="3200" dirty="0">
                <a:solidFill>
                  <a:srgbClr val="202122"/>
                </a:solidFill>
                <a:latin typeface="Arial" panose="020B0604020202020204" pitchFamily="34" charset="0"/>
              </a:rPr>
              <a:t>S</a:t>
            </a:r>
            <a:r>
              <a:rPr lang="en-US" altLang="ja-JP" sz="3200" b="0" i="0" dirty="0">
                <a:solidFill>
                  <a:srgbClr val="202122"/>
                </a:solidFill>
                <a:effectLst/>
                <a:latin typeface="Arial" panose="020B0604020202020204" pitchFamily="34" charset="0"/>
              </a:rPr>
              <a:t>urface</a:t>
            </a:r>
            <a:r>
              <a:rPr lang="en-US" altLang="ja-JP" sz="3200" b="1" i="0" dirty="0">
                <a:solidFill>
                  <a:srgbClr val="202122"/>
                </a:solidFill>
                <a:effectLst/>
                <a:latin typeface="Meiryo UI" panose="020B0604030504040204" pitchFamily="50" charset="-128"/>
                <a:ea typeface="Meiryo UI" panose="020B0604030504040204" pitchFamily="50" charset="-128"/>
              </a:rPr>
              <a:t>)</a:t>
            </a:r>
            <a:endParaRPr kumimoji="1" lang="ja-JP" altLang="en-US" sz="3200" b="1"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B23431E5-57BA-5BF2-982D-BDFC41BC320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828098" y="1285897"/>
            <a:ext cx="8535803" cy="5051461"/>
          </a:xfrm>
          <a:prstGeom prst="rect">
            <a:avLst/>
          </a:prstGeom>
        </p:spPr>
      </p:pic>
      <p:sp>
        <p:nvSpPr>
          <p:cNvPr id="7" name="タイトル 1">
            <a:extLst>
              <a:ext uri="{FF2B5EF4-FFF2-40B4-BE49-F238E27FC236}">
                <a16:creationId xmlns:a16="http://schemas.microsoft.com/office/drawing/2014/main" id="{C3C51F7F-E02D-52B1-0C2E-787761000D4D}"/>
              </a:ext>
            </a:extLst>
          </p:cNvPr>
          <p:cNvSpPr txBox="1">
            <a:spLocks/>
          </p:cNvSpPr>
          <p:nvPr/>
        </p:nvSpPr>
        <p:spPr>
          <a:xfrm>
            <a:off x="1828098" y="1285897"/>
            <a:ext cx="3413448" cy="392015"/>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2800" b="1" i="0" dirty="0">
                <a:solidFill>
                  <a:srgbClr val="3E3E3E"/>
                </a:solidFill>
                <a:effectLst/>
                <a:latin typeface="Meiryo UI" panose="020B0604030504040204" pitchFamily="50" charset="-128"/>
                <a:ea typeface="Meiryo UI" panose="020B0604030504040204" pitchFamily="50" charset="-128"/>
              </a:rPr>
              <a:t>ヨーイング（片揺れ）</a:t>
            </a:r>
          </a:p>
          <a:p>
            <a:pPr algn="ctr"/>
            <a:endParaRPr lang="en-US" altLang="ja-JP" sz="2800" dirty="0">
              <a:latin typeface="Meiryo UI" panose="020B0604030504040204" pitchFamily="50" charset="-128"/>
              <a:ea typeface="Meiryo UI" panose="020B0604030504040204" pitchFamily="50" charset="-128"/>
            </a:endParaRPr>
          </a:p>
        </p:txBody>
      </p:sp>
      <p:sp>
        <p:nvSpPr>
          <p:cNvPr id="6" name="正方形/長方形 5">
            <a:extLst>
              <a:ext uri="{FF2B5EF4-FFF2-40B4-BE49-F238E27FC236}">
                <a16:creationId xmlns:a16="http://schemas.microsoft.com/office/drawing/2014/main" id="{278C9FCD-8654-D1AA-1B1C-3824E050ED4C}"/>
              </a:ext>
            </a:extLst>
          </p:cNvPr>
          <p:cNvSpPr/>
          <p:nvPr/>
        </p:nvSpPr>
        <p:spPr>
          <a:xfrm>
            <a:off x="8462075" y="0"/>
            <a:ext cx="3729925" cy="170482"/>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0702611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ボックス 12">
            <a:extLst>
              <a:ext uri="{FF2B5EF4-FFF2-40B4-BE49-F238E27FC236}">
                <a16:creationId xmlns:a16="http://schemas.microsoft.com/office/drawing/2014/main" id="{5435D83D-F33C-9B15-B8F0-45B528D4AFFF}"/>
              </a:ext>
            </a:extLst>
          </p:cNvPr>
          <p:cNvSpPr txBox="1"/>
          <p:nvPr/>
        </p:nvSpPr>
        <p:spPr>
          <a:xfrm>
            <a:off x="1254805" y="346853"/>
            <a:ext cx="10490199" cy="584775"/>
          </a:xfrm>
          <a:prstGeom prst="rect">
            <a:avLst/>
          </a:prstGeom>
          <a:noFill/>
        </p:spPr>
        <p:txBody>
          <a:bodyPr wrap="square" rtlCol="0">
            <a:spAutoFit/>
          </a:bodyPr>
          <a:lstStyle/>
          <a:p>
            <a:r>
              <a:rPr lang="ja-JP" altLang="en-US" sz="3200" b="1" i="0" dirty="0">
                <a:solidFill>
                  <a:srgbClr val="202122"/>
                </a:solidFill>
                <a:effectLst/>
                <a:latin typeface="Meiryo UI" panose="020B0604030504040204" pitchFamily="50" charset="-128"/>
                <a:ea typeface="Meiryo UI" panose="020B0604030504040204" pitchFamily="50" charset="-128"/>
              </a:rPr>
              <a:t>動翼、操縦翼面</a:t>
            </a:r>
            <a:r>
              <a:rPr lang="en-US" altLang="ja-JP" sz="3200" b="1" i="0" dirty="0">
                <a:solidFill>
                  <a:srgbClr val="202122"/>
                </a:solidFill>
                <a:effectLst/>
                <a:latin typeface="Meiryo UI" panose="020B0604030504040204" pitchFamily="50" charset="-128"/>
                <a:ea typeface="Meiryo UI" panose="020B0604030504040204" pitchFamily="50" charset="-128"/>
              </a:rPr>
              <a:t>(</a:t>
            </a:r>
            <a:r>
              <a:rPr lang="en-US" altLang="ja-JP" sz="3200" dirty="0">
                <a:solidFill>
                  <a:srgbClr val="202122"/>
                </a:solidFill>
                <a:latin typeface="Arial" panose="020B0604020202020204" pitchFamily="34" charset="0"/>
                <a:ea typeface="Meiryo UI" panose="020B0604030504040204" pitchFamily="50" charset="-128"/>
              </a:rPr>
              <a:t>M</a:t>
            </a:r>
            <a:r>
              <a:rPr lang="en-US" altLang="ja-JP" sz="3200" b="0" i="0" dirty="0">
                <a:solidFill>
                  <a:srgbClr val="202122"/>
                </a:solidFill>
                <a:effectLst/>
                <a:latin typeface="Arial" panose="020B0604020202020204" pitchFamily="34" charset="0"/>
              </a:rPr>
              <a:t>oving </a:t>
            </a:r>
            <a:r>
              <a:rPr lang="en-US" altLang="ja-JP" sz="3200" dirty="0">
                <a:solidFill>
                  <a:srgbClr val="202122"/>
                </a:solidFill>
                <a:latin typeface="Arial" panose="020B0604020202020204" pitchFamily="34" charset="0"/>
              </a:rPr>
              <a:t>S</a:t>
            </a:r>
            <a:r>
              <a:rPr lang="en-US" altLang="ja-JP" sz="3200" b="0" i="0" dirty="0">
                <a:solidFill>
                  <a:srgbClr val="202122"/>
                </a:solidFill>
                <a:effectLst/>
                <a:latin typeface="Arial" panose="020B0604020202020204" pitchFamily="34" charset="0"/>
              </a:rPr>
              <a:t>urface, </a:t>
            </a:r>
            <a:r>
              <a:rPr lang="en-US" altLang="ja-JP" sz="3200" dirty="0">
                <a:solidFill>
                  <a:srgbClr val="202122"/>
                </a:solidFill>
                <a:latin typeface="Arial" panose="020B0604020202020204" pitchFamily="34" charset="0"/>
              </a:rPr>
              <a:t>F</a:t>
            </a:r>
            <a:r>
              <a:rPr lang="en-US" altLang="ja-JP" sz="3200" b="0" i="0" dirty="0">
                <a:solidFill>
                  <a:srgbClr val="202122"/>
                </a:solidFill>
                <a:effectLst/>
                <a:latin typeface="Arial" panose="020B0604020202020204" pitchFamily="34" charset="0"/>
              </a:rPr>
              <a:t>light </a:t>
            </a:r>
            <a:r>
              <a:rPr lang="en-US" altLang="ja-JP" sz="3200" dirty="0">
                <a:solidFill>
                  <a:srgbClr val="202122"/>
                </a:solidFill>
                <a:latin typeface="Arial" panose="020B0604020202020204" pitchFamily="34" charset="0"/>
              </a:rPr>
              <a:t>C</a:t>
            </a:r>
            <a:r>
              <a:rPr lang="en-US" altLang="ja-JP" sz="3200" b="0" i="0" dirty="0">
                <a:solidFill>
                  <a:srgbClr val="202122"/>
                </a:solidFill>
                <a:effectLst/>
                <a:latin typeface="Arial" panose="020B0604020202020204" pitchFamily="34" charset="0"/>
              </a:rPr>
              <a:t>ontrol </a:t>
            </a:r>
            <a:r>
              <a:rPr lang="en-US" altLang="ja-JP" sz="3200" dirty="0">
                <a:solidFill>
                  <a:srgbClr val="202122"/>
                </a:solidFill>
                <a:latin typeface="Arial" panose="020B0604020202020204" pitchFamily="34" charset="0"/>
              </a:rPr>
              <a:t>S</a:t>
            </a:r>
            <a:r>
              <a:rPr lang="en-US" altLang="ja-JP" sz="3200" b="0" i="0" dirty="0">
                <a:solidFill>
                  <a:srgbClr val="202122"/>
                </a:solidFill>
                <a:effectLst/>
                <a:latin typeface="Arial" panose="020B0604020202020204" pitchFamily="34" charset="0"/>
              </a:rPr>
              <a:t>urface</a:t>
            </a:r>
            <a:r>
              <a:rPr lang="en-US" altLang="ja-JP" sz="3200" b="1" i="0" dirty="0">
                <a:solidFill>
                  <a:srgbClr val="202122"/>
                </a:solidFill>
                <a:effectLst/>
                <a:latin typeface="Meiryo UI" panose="020B0604030504040204" pitchFamily="50" charset="-128"/>
                <a:ea typeface="Meiryo UI" panose="020B0604030504040204" pitchFamily="50" charset="-128"/>
              </a:rPr>
              <a:t>)</a:t>
            </a:r>
            <a:endParaRPr kumimoji="1" lang="ja-JP" altLang="en-US" sz="3200" b="1"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B23431E5-57BA-5BF2-982D-BDFC41BC320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997191" y="1285897"/>
            <a:ext cx="8197618" cy="5051462"/>
          </a:xfrm>
          <a:prstGeom prst="rect">
            <a:avLst/>
          </a:prstGeom>
        </p:spPr>
      </p:pic>
      <p:sp>
        <p:nvSpPr>
          <p:cNvPr id="7" name="タイトル 1">
            <a:extLst>
              <a:ext uri="{FF2B5EF4-FFF2-40B4-BE49-F238E27FC236}">
                <a16:creationId xmlns:a16="http://schemas.microsoft.com/office/drawing/2014/main" id="{C3C51F7F-E02D-52B1-0C2E-787761000D4D}"/>
              </a:ext>
            </a:extLst>
          </p:cNvPr>
          <p:cNvSpPr txBox="1">
            <a:spLocks/>
          </p:cNvSpPr>
          <p:nvPr/>
        </p:nvSpPr>
        <p:spPr>
          <a:xfrm>
            <a:off x="1254805" y="1308448"/>
            <a:ext cx="3413448" cy="392015"/>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en-US" altLang="ja-JP" sz="2400" dirty="0">
                <a:latin typeface="Meiryo UI" panose="020B0604030504040204" pitchFamily="50" charset="-128"/>
                <a:ea typeface="Meiryo UI" panose="020B0604030504040204" pitchFamily="50" charset="-128"/>
              </a:rPr>
              <a:t>《</a:t>
            </a:r>
            <a:r>
              <a:rPr lang="ja-JP" altLang="en-US" sz="2400" dirty="0">
                <a:latin typeface="Meiryo UI" panose="020B0604030504040204" pitchFamily="50" charset="-128"/>
                <a:ea typeface="Meiryo UI" panose="020B0604030504040204" pitchFamily="50" charset="-128"/>
              </a:rPr>
              <a:t>機首を左に向けるとき</a:t>
            </a:r>
            <a:r>
              <a:rPr lang="en-US" altLang="ja-JP" sz="2400" dirty="0">
                <a:latin typeface="Meiryo UI" panose="020B0604030504040204" pitchFamily="50" charset="-128"/>
                <a:ea typeface="Meiryo UI" panose="020B0604030504040204" pitchFamily="50" charset="-128"/>
              </a:rPr>
              <a:t>》</a:t>
            </a:r>
          </a:p>
        </p:txBody>
      </p:sp>
      <p:sp>
        <p:nvSpPr>
          <p:cNvPr id="6" name="正方形/長方形 5">
            <a:extLst>
              <a:ext uri="{FF2B5EF4-FFF2-40B4-BE49-F238E27FC236}">
                <a16:creationId xmlns:a16="http://schemas.microsoft.com/office/drawing/2014/main" id="{A4D539A0-1F09-3CA1-8DA9-F6E15942088F}"/>
              </a:ext>
            </a:extLst>
          </p:cNvPr>
          <p:cNvSpPr/>
          <p:nvPr/>
        </p:nvSpPr>
        <p:spPr>
          <a:xfrm>
            <a:off x="8462075" y="0"/>
            <a:ext cx="3729925" cy="170482"/>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418335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ボックス 12">
            <a:extLst>
              <a:ext uri="{FF2B5EF4-FFF2-40B4-BE49-F238E27FC236}">
                <a16:creationId xmlns:a16="http://schemas.microsoft.com/office/drawing/2014/main" id="{5435D83D-F33C-9B15-B8F0-45B528D4AFFF}"/>
              </a:ext>
            </a:extLst>
          </p:cNvPr>
          <p:cNvSpPr txBox="1"/>
          <p:nvPr/>
        </p:nvSpPr>
        <p:spPr>
          <a:xfrm>
            <a:off x="1254805" y="346853"/>
            <a:ext cx="10490199" cy="584775"/>
          </a:xfrm>
          <a:prstGeom prst="rect">
            <a:avLst/>
          </a:prstGeom>
          <a:noFill/>
        </p:spPr>
        <p:txBody>
          <a:bodyPr wrap="square" rtlCol="0">
            <a:spAutoFit/>
          </a:bodyPr>
          <a:lstStyle/>
          <a:p>
            <a:r>
              <a:rPr lang="ja-JP" altLang="en-US" sz="3200" b="1" i="0" dirty="0">
                <a:solidFill>
                  <a:srgbClr val="202122"/>
                </a:solidFill>
                <a:effectLst/>
                <a:latin typeface="Meiryo UI" panose="020B0604030504040204" pitchFamily="50" charset="-128"/>
                <a:ea typeface="Meiryo UI" panose="020B0604030504040204" pitchFamily="50" charset="-128"/>
              </a:rPr>
              <a:t>動翼、操縦翼面</a:t>
            </a:r>
            <a:r>
              <a:rPr lang="en-US" altLang="ja-JP" sz="3200" b="1" i="0" dirty="0">
                <a:solidFill>
                  <a:srgbClr val="202122"/>
                </a:solidFill>
                <a:effectLst/>
                <a:latin typeface="Meiryo UI" panose="020B0604030504040204" pitchFamily="50" charset="-128"/>
                <a:ea typeface="Meiryo UI" panose="020B0604030504040204" pitchFamily="50" charset="-128"/>
              </a:rPr>
              <a:t>(</a:t>
            </a:r>
            <a:r>
              <a:rPr lang="en-US" altLang="ja-JP" sz="3200" dirty="0">
                <a:solidFill>
                  <a:srgbClr val="202122"/>
                </a:solidFill>
                <a:latin typeface="Arial" panose="020B0604020202020204" pitchFamily="34" charset="0"/>
                <a:ea typeface="Meiryo UI" panose="020B0604030504040204" pitchFamily="50" charset="-128"/>
              </a:rPr>
              <a:t>M</a:t>
            </a:r>
            <a:r>
              <a:rPr lang="en-US" altLang="ja-JP" sz="3200" b="0" i="0" dirty="0">
                <a:solidFill>
                  <a:srgbClr val="202122"/>
                </a:solidFill>
                <a:effectLst/>
                <a:latin typeface="Arial" panose="020B0604020202020204" pitchFamily="34" charset="0"/>
              </a:rPr>
              <a:t>oving </a:t>
            </a:r>
            <a:r>
              <a:rPr lang="en-US" altLang="ja-JP" sz="3200" dirty="0">
                <a:solidFill>
                  <a:srgbClr val="202122"/>
                </a:solidFill>
                <a:latin typeface="Arial" panose="020B0604020202020204" pitchFamily="34" charset="0"/>
              </a:rPr>
              <a:t>S</a:t>
            </a:r>
            <a:r>
              <a:rPr lang="en-US" altLang="ja-JP" sz="3200" b="0" i="0" dirty="0">
                <a:solidFill>
                  <a:srgbClr val="202122"/>
                </a:solidFill>
                <a:effectLst/>
                <a:latin typeface="Arial" panose="020B0604020202020204" pitchFamily="34" charset="0"/>
              </a:rPr>
              <a:t>urface, </a:t>
            </a:r>
            <a:r>
              <a:rPr lang="en-US" altLang="ja-JP" sz="3200" dirty="0">
                <a:solidFill>
                  <a:srgbClr val="202122"/>
                </a:solidFill>
                <a:latin typeface="Arial" panose="020B0604020202020204" pitchFamily="34" charset="0"/>
              </a:rPr>
              <a:t>F</a:t>
            </a:r>
            <a:r>
              <a:rPr lang="en-US" altLang="ja-JP" sz="3200" b="0" i="0" dirty="0">
                <a:solidFill>
                  <a:srgbClr val="202122"/>
                </a:solidFill>
                <a:effectLst/>
                <a:latin typeface="Arial" panose="020B0604020202020204" pitchFamily="34" charset="0"/>
              </a:rPr>
              <a:t>light </a:t>
            </a:r>
            <a:r>
              <a:rPr lang="en-US" altLang="ja-JP" sz="3200" dirty="0">
                <a:solidFill>
                  <a:srgbClr val="202122"/>
                </a:solidFill>
                <a:latin typeface="Arial" panose="020B0604020202020204" pitchFamily="34" charset="0"/>
              </a:rPr>
              <a:t>C</a:t>
            </a:r>
            <a:r>
              <a:rPr lang="en-US" altLang="ja-JP" sz="3200" b="0" i="0" dirty="0">
                <a:solidFill>
                  <a:srgbClr val="202122"/>
                </a:solidFill>
                <a:effectLst/>
                <a:latin typeface="Arial" panose="020B0604020202020204" pitchFamily="34" charset="0"/>
              </a:rPr>
              <a:t>ontrol </a:t>
            </a:r>
            <a:r>
              <a:rPr lang="en-US" altLang="ja-JP" sz="3200" dirty="0">
                <a:solidFill>
                  <a:srgbClr val="202122"/>
                </a:solidFill>
                <a:latin typeface="Arial" panose="020B0604020202020204" pitchFamily="34" charset="0"/>
              </a:rPr>
              <a:t>S</a:t>
            </a:r>
            <a:r>
              <a:rPr lang="en-US" altLang="ja-JP" sz="3200" b="0" i="0" dirty="0">
                <a:solidFill>
                  <a:srgbClr val="202122"/>
                </a:solidFill>
                <a:effectLst/>
                <a:latin typeface="Arial" panose="020B0604020202020204" pitchFamily="34" charset="0"/>
              </a:rPr>
              <a:t>urface</a:t>
            </a:r>
            <a:r>
              <a:rPr lang="en-US" altLang="ja-JP" sz="3200" b="1" i="0" dirty="0">
                <a:solidFill>
                  <a:srgbClr val="202122"/>
                </a:solidFill>
                <a:effectLst/>
                <a:latin typeface="Meiryo UI" panose="020B0604030504040204" pitchFamily="50" charset="-128"/>
                <a:ea typeface="Meiryo UI" panose="020B0604030504040204" pitchFamily="50" charset="-128"/>
              </a:rPr>
              <a:t>)</a:t>
            </a:r>
            <a:endParaRPr kumimoji="1" lang="ja-JP" altLang="en-US" sz="3200" b="1"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B23431E5-57BA-5BF2-982D-BDFC41BC320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997191" y="1285897"/>
            <a:ext cx="8197618" cy="5051461"/>
          </a:xfrm>
          <a:prstGeom prst="rect">
            <a:avLst/>
          </a:prstGeom>
        </p:spPr>
      </p:pic>
      <p:sp>
        <p:nvSpPr>
          <p:cNvPr id="7" name="タイトル 1">
            <a:extLst>
              <a:ext uri="{FF2B5EF4-FFF2-40B4-BE49-F238E27FC236}">
                <a16:creationId xmlns:a16="http://schemas.microsoft.com/office/drawing/2014/main" id="{C3C51F7F-E02D-52B1-0C2E-787761000D4D}"/>
              </a:ext>
            </a:extLst>
          </p:cNvPr>
          <p:cNvSpPr txBox="1">
            <a:spLocks/>
          </p:cNvSpPr>
          <p:nvPr/>
        </p:nvSpPr>
        <p:spPr>
          <a:xfrm>
            <a:off x="1254805" y="1308448"/>
            <a:ext cx="3413448" cy="392015"/>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en-US" altLang="ja-JP" sz="2400" dirty="0">
                <a:latin typeface="Meiryo UI" panose="020B0604030504040204" pitchFamily="50" charset="-128"/>
                <a:ea typeface="Meiryo UI" panose="020B0604030504040204" pitchFamily="50" charset="-128"/>
              </a:rPr>
              <a:t>《</a:t>
            </a:r>
            <a:r>
              <a:rPr lang="ja-JP" altLang="en-US" sz="2400" dirty="0">
                <a:latin typeface="Meiryo UI" panose="020B0604030504040204" pitchFamily="50" charset="-128"/>
                <a:ea typeface="Meiryo UI" panose="020B0604030504040204" pitchFamily="50" charset="-128"/>
              </a:rPr>
              <a:t>機首を右に向けるとき</a:t>
            </a:r>
            <a:r>
              <a:rPr lang="en-US" altLang="ja-JP" sz="2400" dirty="0">
                <a:latin typeface="Meiryo UI" panose="020B0604030504040204" pitchFamily="50" charset="-128"/>
                <a:ea typeface="Meiryo UI" panose="020B0604030504040204" pitchFamily="50" charset="-128"/>
              </a:rPr>
              <a:t>》</a:t>
            </a:r>
          </a:p>
        </p:txBody>
      </p:sp>
      <p:sp>
        <p:nvSpPr>
          <p:cNvPr id="6" name="正方形/長方形 5">
            <a:extLst>
              <a:ext uri="{FF2B5EF4-FFF2-40B4-BE49-F238E27FC236}">
                <a16:creationId xmlns:a16="http://schemas.microsoft.com/office/drawing/2014/main" id="{05D44BFC-6951-98D6-F907-BACF606485B3}"/>
              </a:ext>
            </a:extLst>
          </p:cNvPr>
          <p:cNvSpPr/>
          <p:nvPr/>
        </p:nvSpPr>
        <p:spPr>
          <a:xfrm>
            <a:off x="8462075" y="-96252"/>
            <a:ext cx="3729925" cy="170482"/>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2343512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ボックス 12">
            <a:extLst>
              <a:ext uri="{FF2B5EF4-FFF2-40B4-BE49-F238E27FC236}">
                <a16:creationId xmlns:a16="http://schemas.microsoft.com/office/drawing/2014/main" id="{5435D83D-F33C-9B15-B8F0-45B528D4AFFF}"/>
              </a:ext>
            </a:extLst>
          </p:cNvPr>
          <p:cNvSpPr txBox="1"/>
          <p:nvPr/>
        </p:nvSpPr>
        <p:spPr>
          <a:xfrm>
            <a:off x="850900" y="2431763"/>
            <a:ext cx="10490199" cy="923330"/>
          </a:xfrm>
          <a:prstGeom prst="rect">
            <a:avLst/>
          </a:prstGeom>
          <a:noFill/>
        </p:spPr>
        <p:txBody>
          <a:bodyPr wrap="square" rtlCol="0">
            <a:spAutoFit/>
          </a:bodyPr>
          <a:lstStyle/>
          <a:p>
            <a:pPr algn="ctr"/>
            <a:r>
              <a:rPr lang="ja-JP" altLang="en-US" sz="5400" b="1" i="0" dirty="0">
                <a:effectLst/>
                <a:latin typeface="Meiryo UI" panose="020B0604030504040204" pitchFamily="50" charset="-128"/>
                <a:ea typeface="Meiryo UI" panose="020B0604030504040204" pitchFamily="50" charset="-128"/>
              </a:rPr>
              <a:t>動翼、操縦翼面</a:t>
            </a:r>
            <a:endParaRPr kumimoji="1" lang="ja-JP" altLang="en-US" sz="5400" b="1" dirty="0">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F225406C-BB8B-9554-3080-A572A6FFBE56}"/>
              </a:ext>
            </a:extLst>
          </p:cNvPr>
          <p:cNvSpPr txBox="1"/>
          <p:nvPr/>
        </p:nvSpPr>
        <p:spPr>
          <a:xfrm>
            <a:off x="850900" y="3222481"/>
            <a:ext cx="10490199" cy="584775"/>
          </a:xfrm>
          <a:prstGeom prst="rect">
            <a:avLst/>
          </a:prstGeom>
          <a:noFill/>
        </p:spPr>
        <p:txBody>
          <a:bodyPr wrap="square" rtlCol="0">
            <a:spAutoFit/>
          </a:bodyPr>
          <a:lstStyle/>
          <a:p>
            <a:pPr algn="ctr"/>
            <a:r>
              <a:rPr lang="en-US" altLang="ja-JP" sz="3200" dirty="0">
                <a:latin typeface="Arial" panose="020B0604020202020204" pitchFamily="34" charset="0"/>
                <a:ea typeface="Meiryo UI" panose="020B0604030504040204" pitchFamily="50" charset="-128"/>
              </a:rPr>
              <a:t>M</a:t>
            </a:r>
            <a:r>
              <a:rPr lang="en-US" altLang="ja-JP" sz="3200" b="0" i="0" dirty="0">
                <a:effectLst/>
                <a:latin typeface="Arial" panose="020B0604020202020204" pitchFamily="34" charset="0"/>
              </a:rPr>
              <a:t>oving </a:t>
            </a:r>
            <a:r>
              <a:rPr lang="en-US" altLang="ja-JP" sz="3200" dirty="0">
                <a:latin typeface="Arial" panose="020B0604020202020204" pitchFamily="34" charset="0"/>
              </a:rPr>
              <a:t>S</a:t>
            </a:r>
            <a:r>
              <a:rPr lang="en-US" altLang="ja-JP" sz="3200" b="0" i="0" dirty="0">
                <a:effectLst/>
                <a:latin typeface="Arial" panose="020B0604020202020204" pitchFamily="34" charset="0"/>
              </a:rPr>
              <a:t>urface, </a:t>
            </a:r>
            <a:r>
              <a:rPr lang="en-US" altLang="ja-JP" sz="3200" dirty="0">
                <a:latin typeface="Arial" panose="020B0604020202020204" pitchFamily="34" charset="0"/>
              </a:rPr>
              <a:t>F</a:t>
            </a:r>
            <a:r>
              <a:rPr lang="en-US" altLang="ja-JP" sz="3200" b="0" i="0" dirty="0">
                <a:effectLst/>
                <a:latin typeface="Arial" panose="020B0604020202020204" pitchFamily="34" charset="0"/>
              </a:rPr>
              <a:t>light </a:t>
            </a:r>
            <a:r>
              <a:rPr lang="en-US" altLang="ja-JP" sz="3200" dirty="0">
                <a:latin typeface="Arial" panose="020B0604020202020204" pitchFamily="34" charset="0"/>
              </a:rPr>
              <a:t>C</a:t>
            </a:r>
            <a:r>
              <a:rPr lang="en-US" altLang="ja-JP" sz="3200" b="0" i="0" dirty="0">
                <a:effectLst/>
                <a:latin typeface="Arial" panose="020B0604020202020204" pitchFamily="34" charset="0"/>
              </a:rPr>
              <a:t>ontrol </a:t>
            </a:r>
            <a:r>
              <a:rPr lang="en-US" altLang="ja-JP" sz="3200" dirty="0">
                <a:latin typeface="Arial" panose="020B0604020202020204" pitchFamily="34" charset="0"/>
              </a:rPr>
              <a:t>S</a:t>
            </a:r>
            <a:r>
              <a:rPr lang="en-US" altLang="ja-JP" sz="3200" b="0" i="0" dirty="0">
                <a:effectLst/>
                <a:latin typeface="Arial" panose="020B0604020202020204" pitchFamily="34" charset="0"/>
              </a:rPr>
              <a:t>urface</a:t>
            </a:r>
            <a:endParaRPr kumimoji="1" lang="ja-JP" altLang="en-US" sz="32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5609469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ボックス 12">
            <a:extLst>
              <a:ext uri="{FF2B5EF4-FFF2-40B4-BE49-F238E27FC236}">
                <a16:creationId xmlns:a16="http://schemas.microsoft.com/office/drawing/2014/main" id="{5435D83D-F33C-9B15-B8F0-45B528D4AFFF}"/>
              </a:ext>
            </a:extLst>
          </p:cNvPr>
          <p:cNvSpPr txBox="1"/>
          <p:nvPr/>
        </p:nvSpPr>
        <p:spPr>
          <a:xfrm>
            <a:off x="850900" y="2967335"/>
            <a:ext cx="10490199" cy="923330"/>
          </a:xfrm>
          <a:prstGeom prst="rect">
            <a:avLst/>
          </a:prstGeom>
          <a:noFill/>
        </p:spPr>
        <p:txBody>
          <a:bodyPr wrap="square" rtlCol="0">
            <a:spAutoFit/>
          </a:bodyPr>
          <a:lstStyle/>
          <a:p>
            <a:pPr algn="ctr"/>
            <a:r>
              <a:rPr lang="ja-JP" altLang="en-US" sz="5400" b="1" dirty="0">
                <a:latin typeface="Meiryo UI" panose="020B0604030504040204" pitchFamily="50" charset="-128"/>
                <a:ea typeface="Meiryo UI" panose="020B0604030504040204" pitchFamily="50" charset="-128"/>
              </a:rPr>
              <a:t>二次操縦翼面</a:t>
            </a:r>
            <a:endParaRPr lang="en-US" altLang="ja-JP" sz="54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461095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ボックス 12">
            <a:extLst>
              <a:ext uri="{FF2B5EF4-FFF2-40B4-BE49-F238E27FC236}">
                <a16:creationId xmlns:a16="http://schemas.microsoft.com/office/drawing/2014/main" id="{5435D83D-F33C-9B15-B8F0-45B528D4AFFF}"/>
              </a:ext>
            </a:extLst>
          </p:cNvPr>
          <p:cNvSpPr txBox="1"/>
          <p:nvPr/>
        </p:nvSpPr>
        <p:spPr>
          <a:xfrm>
            <a:off x="1254805" y="346853"/>
            <a:ext cx="10490199" cy="584775"/>
          </a:xfrm>
          <a:prstGeom prst="rect">
            <a:avLst/>
          </a:prstGeom>
          <a:noFill/>
        </p:spPr>
        <p:txBody>
          <a:bodyPr wrap="square" rtlCol="0">
            <a:spAutoFit/>
          </a:bodyPr>
          <a:lstStyle/>
          <a:p>
            <a:r>
              <a:rPr lang="ja-JP" altLang="en-US" sz="3200" b="1" i="0" dirty="0">
                <a:solidFill>
                  <a:srgbClr val="202122"/>
                </a:solidFill>
                <a:effectLst/>
                <a:latin typeface="Meiryo UI" panose="020B0604030504040204" pitchFamily="50" charset="-128"/>
                <a:ea typeface="Meiryo UI" panose="020B0604030504040204" pitchFamily="50" charset="-128"/>
              </a:rPr>
              <a:t>動翼、操縦翼面</a:t>
            </a:r>
            <a:r>
              <a:rPr lang="en-US" altLang="ja-JP" sz="3200" b="1" i="0" dirty="0">
                <a:solidFill>
                  <a:srgbClr val="202122"/>
                </a:solidFill>
                <a:effectLst/>
                <a:latin typeface="Meiryo UI" panose="020B0604030504040204" pitchFamily="50" charset="-128"/>
                <a:ea typeface="Meiryo UI" panose="020B0604030504040204" pitchFamily="50" charset="-128"/>
              </a:rPr>
              <a:t>(</a:t>
            </a:r>
            <a:r>
              <a:rPr lang="en-US" altLang="ja-JP" sz="3200" dirty="0">
                <a:solidFill>
                  <a:srgbClr val="202122"/>
                </a:solidFill>
                <a:latin typeface="Arial" panose="020B0604020202020204" pitchFamily="34" charset="0"/>
                <a:ea typeface="Meiryo UI" panose="020B0604030504040204" pitchFamily="50" charset="-128"/>
              </a:rPr>
              <a:t>M</a:t>
            </a:r>
            <a:r>
              <a:rPr lang="en-US" altLang="ja-JP" sz="3200" b="0" i="0" dirty="0">
                <a:solidFill>
                  <a:srgbClr val="202122"/>
                </a:solidFill>
                <a:effectLst/>
                <a:latin typeface="Arial" panose="020B0604020202020204" pitchFamily="34" charset="0"/>
              </a:rPr>
              <a:t>oving </a:t>
            </a:r>
            <a:r>
              <a:rPr lang="en-US" altLang="ja-JP" sz="3200" dirty="0">
                <a:solidFill>
                  <a:srgbClr val="202122"/>
                </a:solidFill>
                <a:latin typeface="Arial" panose="020B0604020202020204" pitchFamily="34" charset="0"/>
              </a:rPr>
              <a:t>S</a:t>
            </a:r>
            <a:r>
              <a:rPr lang="en-US" altLang="ja-JP" sz="3200" b="0" i="0" dirty="0">
                <a:solidFill>
                  <a:srgbClr val="202122"/>
                </a:solidFill>
                <a:effectLst/>
                <a:latin typeface="Arial" panose="020B0604020202020204" pitchFamily="34" charset="0"/>
              </a:rPr>
              <a:t>urface, </a:t>
            </a:r>
            <a:r>
              <a:rPr lang="en-US" altLang="ja-JP" sz="3200" dirty="0">
                <a:solidFill>
                  <a:srgbClr val="202122"/>
                </a:solidFill>
                <a:latin typeface="Arial" panose="020B0604020202020204" pitchFamily="34" charset="0"/>
              </a:rPr>
              <a:t>F</a:t>
            </a:r>
            <a:r>
              <a:rPr lang="en-US" altLang="ja-JP" sz="3200" b="0" i="0" dirty="0">
                <a:solidFill>
                  <a:srgbClr val="202122"/>
                </a:solidFill>
                <a:effectLst/>
                <a:latin typeface="Arial" panose="020B0604020202020204" pitchFamily="34" charset="0"/>
              </a:rPr>
              <a:t>light </a:t>
            </a:r>
            <a:r>
              <a:rPr lang="en-US" altLang="ja-JP" sz="3200" dirty="0">
                <a:solidFill>
                  <a:srgbClr val="202122"/>
                </a:solidFill>
                <a:latin typeface="Arial" panose="020B0604020202020204" pitchFamily="34" charset="0"/>
              </a:rPr>
              <a:t>C</a:t>
            </a:r>
            <a:r>
              <a:rPr lang="en-US" altLang="ja-JP" sz="3200" b="0" i="0" dirty="0">
                <a:solidFill>
                  <a:srgbClr val="202122"/>
                </a:solidFill>
                <a:effectLst/>
                <a:latin typeface="Arial" panose="020B0604020202020204" pitchFamily="34" charset="0"/>
              </a:rPr>
              <a:t>ontrol </a:t>
            </a:r>
            <a:r>
              <a:rPr lang="en-US" altLang="ja-JP" sz="3200" dirty="0">
                <a:solidFill>
                  <a:srgbClr val="202122"/>
                </a:solidFill>
                <a:latin typeface="Arial" panose="020B0604020202020204" pitchFamily="34" charset="0"/>
              </a:rPr>
              <a:t>S</a:t>
            </a:r>
            <a:r>
              <a:rPr lang="en-US" altLang="ja-JP" sz="3200" b="0" i="0" dirty="0">
                <a:solidFill>
                  <a:srgbClr val="202122"/>
                </a:solidFill>
                <a:effectLst/>
                <a:latin typeface="Arial" panose="020B0604020202020204" pitchFamily="34" charset="0"/>
              </a:rPr>
              <a:t>urface</a:t>
            </a:r>
            <a:r>
              <a:rPr lang="en-US" altLang="ja-JP" sz="3200" b="1" i="0" dirty="0">
                <a:solidFill>
                  <a:srgbClr val="202122"/>
                </a:solidFill>
                <a:effectLst/>
                <a:latin typeface="Meiryo UI" panose="020B0604030504040204" pitchFamily="50" charset="-128"/>
                <a:ea typeface="Meiryo UI" panose="020B0604030504040204" pitchFamily="50" charset="-128"/>
              </a:rPr>
              <a:t>)</a:t>
            </a:r>
            <a:endParaRPr kumimoji="1" lang="ja-JP" altLang="en-US" sz="3200" b="1" dirty="0">
              <a:latin typeface="Meiryo UI" panose="020B0604030504040204" pitchFamily="50" charset="-128"/>
              <a:ea typeface="Meiryo UI" panose="020B0604030504040204" pitchFamily="50" charset="-128"/>
            </a:endParaRPr>
          </a:p>
        </p:txBody>
      </p:sp>
      <p:sp>
        <p:nvSpPr>
          <p:cNvPr id="11" name="タイトル 1">
            <a:extLst>
              <a:ext uri="{FF2B5EF4-FFF2-40B4-BE49-F238E27FC236}">
                <a16:creationId xmlns:a16="http://schemas.microsoft.com/office/drawing/2014/main" id="{0DDDDCC3-4756-D1CB-030A-2E16F2CD0B2C}"/>
              </a:ext>
            </a:extLst>
          </p:cNvPr>
          <p:cNvSpPr txBox="1">
            <a:spLocks/>
          </p:cNvSpPr>
          <p:nvPr/>
        </p:nvSpPr>
        <p:spPr>
          <a:xfrm>
            <a:off x="403904" y="1786166"/>
            <a:ext cx="5692096" cy="3706128"/>
          </a:xfrm>
          <a:prstGeom prst="rect">
            <a:avLst/>
          </a:prstGeom>
          <a:ln w="76200">
            <a:solidFill>
              <a:schemeClr val="accent1"/>
            </a:solidFill>
          </a:ln>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3200" b="1" i="0" dirty="0">
                <a:effectLst/>
                <a:latin typeface="Meiryo UI" panose="020B0604030504040204" pitchFamily="50" charset="-128"/>
                <a:ea typeface="Meiryo UI" panose="020B0604030504040204" pitchFamily="50" charset="-128"/>
              </a:rPr>
              <a:t>ダイブブレーキ</a:t>
            </a:r>
            <a:endParaRPr lang="en-US" altLang="ja-JP" sz="3200" b="1" i="0" dirty="0">
              <a:effectLst/>
              <a:latin typeface="Meiryo UI" panose="020B0604030504040204" pitchFamily="50" charset="-128"/>
              <a:ea typeface="Meiryo UI" panose="020B0604030504040204" pitchFamily="50" charset="-128"/>
            </a:endParaRPr>
          </a:p>
          <a:p>
            <a:endParaRPr lang="en-US" altLang="ja-JP" sz="2400" dirty="0">
              <a:latin typeface="Meiryo UI" panose="020B0604030504040204" pitchFamily="50" charset="-128"/>
              <a:ea typeface="Meiryo UI" panose="020B0604030504040204" pitchFamily="50" charset="-128"/>
            </a:endParaRPr>
          </a:p>
          <a:p>
            <a:r>
              <a:rPr lang="ja-JP" altLang="en-US" sz="2400" dirty="0">
                <a:latin typeface="Meiryo UI" panose="020B0604030504040204" pitchFamily="50" charset="-128"/>
                <a:ea typeface="Meiryo UI" panose="020B0604030504040204" pitchFamily="50" charset="-128"/>
              </a:rPr>
              <a:t>・</a:t>
            </a:r>
            <a:r>
              <a:rPr lang="ja-JP" altLang="en-US" sz="2400" b="1" dirty="0">
                <a:solidFill>
                  <a:srgbClr val="00B050"/>
                </a:solidFill>
                <a:latin typeface="Meiryo UI" panose="020B0604030504040204" pitchFamily="50" charset="-128"/>
                <a:ea typeface="Meiryo UI" panose="020B0604030504040204" pitchFamily="50" charset="-128"/>
              </a:rPr>
              <a:t>空力ブレーキ</a:t>
            </a:r>
            <a:r>
              <a:rPr lang="ja-JP" altLang="en-US" sz="2400" dirty="0">
                <a:latin typeface="Meiryo UI" panose="020B0604030504040204" pitchFamily="50" charset="-128"/>
                <a:ea typeface="Meiryo UI" panose="020B0604030504040204" pitchFamily="50" charset="-128"/>
              </a:rPr>
              <a:t>の一種。</a:t>
            </a:r>
            <a:endParaRPr lang="en-US" altLang="ja-JP" sz="2400" dirty="0">
              <a:latin typeface="Meiryo UI" panose="020B0604030504040204" pitchFamily="50" charset="-128"/>
              <a:ea typeface="Meiryo UI" panose="020B0604030504040204" pitchFamily="50" charset="-128"/>
            </a:endParaRPr>
          </a:p>
          <a:p>
            <a:r>
              <a:rPr lang="ja-JP" altLang="en-US" sz="2400" b="0" i="0" dirty="0">
                <a:solidFill>
                  <a:srgbClr val="202122"/>
                </a:solidFill>
                <a:effectLst/>
                <a:latin typeface="Meiryo UI" panose="020B0604030504040204" pitchFamily="50" charset="-128"/>
                <a:ea typeface="Meiryo UI" panose="020B0604030504040204" pitchFamily="50" charset="-128"/>
              </a:rPr>
              <a:t>　</a:t>
            </a:r>
            <a:endParaRPr lang="en-US" altLang="ja-JP" sz="2400" b="0" i="0" dirty="0">
              <a:solidFill>
                <a:srgbClr val="202122"/>
              </a:solidFill>
              <a:effectLst/>
              <a:latin typeface="Meiryo UI" panose="020B0604030504040204" pitchFamily="50" charset="-128"/>
              <a:ea typeface="Meiryo UI" panose="020B0604030504040204" pitchFamily="50" charset="-128"/>
            </a:endParaRPr>
          </a:p>
          <a:p>
            <a:r>
              <a:rPr lang="ja-JP" altLang="en-US" sz="2400" b="0" i="0" dirty="0">
                <a:solidFill>
                  <a:srgbClr val="202122"/>
                </a:solidFill>
                <a:effectLst/>
                <a:latin typeface="Meiryo UI" panose="020B0604030504040204" pitchFamily="50" charset="-128"/>
                <a:ea typeface="Meiryo UI" panose="020B0604030504040204" pitchFamily="50" charset="-128"/>
              </a:rPr>
              <a:t>・急降下時に</a:t>
            </a:r>
            <a:r>
              <a:rPr lang="ja-JP" altLang="en-US" sz="2400" i="0" dirty="0">
                <a:solidFill>
                  <a:srgbClr val="FF0000"/>
                </a:solidFill>
                <a:effectLst/>
                <a:latin typeface="Meiryo UI" panose="020B0604030504040204" pitchFamily="50" charset="-128"/>
                <a:ea typeface="Meiryo UI" panose="020B0604030504040204" pitchFamily="50" charset="-128"/>
              </a:rPr>
              <a:t>飛行禁止速度（機体の強度限界）の超過を防止する</a:t>
            </a:r>
            <a:r>
              <a:rPr lang="ja-JP" altLang="en-US" sz="2400" b="0" i="0" dirty="0">
                <a:solidFill>
                  <a:srgbClr val="202122"/>
                </a:solidFill>
                <a:effectLst/>
                <a:latin typeface="Meiryo UI" panose="020B0604030504040204" pitchFamily="50" charset="-128"/>
                <a:ea typeface="Meiryo UI" panose="020B0604030504040204" pitchFamily="50" charset="-128"/>
              </a:rPr>
              <a:t>ために使用される。</a:t>
            </a:r>
            <a:endParaRPr lang="en-US" altLang="ja-JP" sz="2400" b="0" i="0" dirty="0">
              <a:solidFill>
                <a:srgbClr val="202122"/>
              </a:solidFill>
              <a:effectLst/>
              <a:latin typeface="Meiryo UI" panose="020B0604030504040204" pitchFamily="50" charset="-128"/>
              <a:ea typeface="Meiryo UI" panose="020B0604030504040204" pitchFamily="50" charset="-128"/>
            </a:endParaRPr>
          </a:p>
          <a:p>
            <a:endParaRPr lang="en-US" altLang="ja-JP" sz="2400" b="1" i="0" dirty="0">
              <a:solidFill>
                <a:srgbClr val="FF0000"/>
              </a:solidFill>
              <a:effectLst/>
              <a:latin typeface="Meiryo UI" panose="020B0604030504040204" pitchFamily="50" charset="-128"/>
              <a:ea typeface="Meiryo UI" panose="020B0604030504040204" pitchFamily="50" charset="-128"/>
            </a:endParaRPr>
          </a:p>
          <a:p>
            <a:r>
              <a:rPr lang="ja-JP" altLang="en-US" sz="2400" b="1" dirty="0">
                <a:latin typeface="Meiryo UI" panose="020B0604030504040204" pitchFamily="50" charset="-128"/>
                <a:ea typeface="Meiryo UI" panose="020B0604030504040204" pitchFamily="50" charset="-128"/>
              </a:rPr>
              <a:t>・</a:t>
            </a:r>
            <a:r>
              <a:rPr lang="ja-JP" altLang="en-US" sz="2400" i="0" dirty="0">
                <a:effectLst/>
                <a:latin typeface="Meiryo UI" panose="020B0604030504040204" pitchFamily="50" charset="-128"/>
                <a:ea typeface="Meiryo UI" panose="020B0604030504040204" pitchFamily="50" charset="-128"/>
              </a:rPr>
              <a:t>降下する速度が速すぎると、急降下から水平飛行への移行ができなくなって墜落してしまう危険性もある。</a:t>
            </a:r>
            <a:endParaRPr lang="en-US" altLang="ja-JP" sz="2400" dirty="0">
              <a:latin typeface="Meiryo UI" panose="020B0604030504040204" pitchFamily="50" charset="-128"/>
              <a:ea typeface="Meiryo UI" panose="020B0604030504040204" pitchFamily="50" charset="-128"/>
            </a:endParaRPr>
          </a:p>
        </p:txBody>
      </p:sp>
      <p:pic>
        <p:nvPicPr>
          <p:cNvPr id="5122" name="Picture 2">
            <a:extLst>
              <a:ext uri="{FF2B5EF4-FFF2-40B4-BE49-F238E27FC236}">
                <a16:creationId xmlns:a16="http://schemas.microsoft.com/office/drawing/2014/main" id="{212F2AC0-0CA8-AEDC-1F46-75D477E146E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8511" t="11932" r="2960" b="35265"/>
          <a:stretch/>
        </p:blipFill>
        <p:spPr bwMode="auto">
          <a:xfrm>
            <a:off x="6310904" y="1766150"/>
            <a:ext cx="5477192" cy="3706128"/>
          </a:xfrm>
          <a:prstGeom prst="rect">
            <a:avLst/>
          </a:prstGeom>
          <a:noFill/>
          <a:extLst>
            <a:ext uri="{909E8E84-426E-40DD-AFC4-6F175D3DCCD1}">
              <a14:hiddenFill xmlns:a14="http://schemas.microsoft.com/office/drawing/2010/main">
                <a:solidFill>
                  <a:srgbClr val="FFFFFF"/>
                </a:solidFill>
              </a14:hiddenFill>
            </a:ext>
          </a:extLst>
        </p:spPr>
      </p:pic>
      <p:sp>
        <p:nvSpPr>
          <p:cNvPr id="7" name="正方形/長方形 6">
            <a:extLst>
              <a:ext uri="{FF2B5EF4-FFF2-40B4-BE49-F238E27FC236}">
                <a16:creationId xmlns:a16="http://schemas.microsoft.com/office/drawing/2014/main" id="{7B52D37F-6253-4A93-4DD5-B574A6FB3E8D}"/>
              </a:ext>
            </a:extLst>
          </p:cNvPr>
          <p:cNvSpPr/>
          <p:nvPr/>
        </p:nvSpPr>
        <p:spPr>
          <a:xfrm>
            <a:off x="8462075" y="0"/>
            <a:ext cx="3729925" cy="170482"/>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582159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ボックス 12">
            <a:extLst>
              <a:ext uri="{FF2B5EF4-FFF2-40B4-BE49-F238E27FC236}">
                <a16:creationId xmlns:a16="http://schemas.microsoft.com/office/drawing/2014/main" id="{5435D83D-F33C-9B15-B8F0-45B528D4AFFF}"/>
              </a:ext>
            </a:extLst>
          </p:cNvPr>
          <p:cNvSpPr txBox="1"/>
          <p:nvPr/>
        </p:nvSpPr>
        <p:spPr>
          <a:xfrm>
            <a:off x="1254805" y="346853"/>
            <a:ext cx="10490199" cy="584775"/>
          </a:xfrm>
          <a:prstGeom prst="rect">
            <a:avLst/>
          </a:prstGeom>
          <a:noFill/>
        </p:spPr>
        <p:txBody>
          <a:bodyPr wrap="square" rtlCol="0">
            <a:spAutoFit/>
          </a:bodyPr>
          <a:lstStyle/>
          <a:p>
            <a:r>
              <a:rPr lang="ja-JP" altLang="en-US" sz="3200" b="1" i="0" dirty="0">
                <a:solidFill>
                  <a:srgbClr val="202122"/>
                </a:solidFill>
                <a:effectLst/>
                <a:latin typeface="Meiryo UI" panose="020B0604030504040204" pitchFamily="50" charset="-128"/>
                <a:ea typeface="Meiryo UI" panose="020B0604030504040204" pitchFamily="50" charset="-128"/>
              </a:rPr>
              <a:t>動翼、操縦翼面</a:t>
            </a:r>
            <a:r>
              <a:rPr lang="en-US" altLang="ja-JP" sz="3200" b="1" i="0" dirty="0">
                <a:solidFill>
                  <a:srgbClr val="202122"/>
                </a:solidFill>
                <a:effectLst/>
                <a:latin typeface="Meiryo UI" panose="020B0604030504040204" pitchFamily="50" charset="-128"/>
                <a:ea typeface="Meiryo UI" panose="020B0604030504040204" pitchFamily="50" charset="-128"/>
              </a:rPr>
              <a:t>(</a:t>
            </a:r>
            <a:r>
              <a:rPr lang="en-US" altLang="ja-JP" sz="3200" dirty="0">
                <a:solidFill>
                  <a:srgbClr val="202122"/>
                </a:solidFill>
                <a:latin typeface="Arial" panose="020B0604020202020204" pitchFamily="34" charset="0"/>
                <a:ea typeface="Meiryo UI" panose="020B0604030504040204" pitchFamily="50" charset="-128"/>
              </a:rPr>
              <a:t>M</a:t>
            </a:r>
            <a:r>
              <a:rPr lang="en-US" altLang="ja-JP" sz="3200" b="0" i="0" dirty="0">
                <a:solidFill>
                  <a:srgbClr val="202122"/>
                </a:solidFill>
                <a:effectLst/>
                <a:latin typeface="Arial" panose="020B0604020202020204" pitchFamily="34" charset="0"/>
              </a:rPr>
              <a:t>oving </a:t>
            </a:r>
            <a:r>
              <a:rPr lang="en-US" altLang="ja-JP" sz="3200" dirty="0">
                <a:solidFill>
                  <a:srgbClr val="202122"/>
                </a:solidFill>
                <a:latin typeface="Arial" panose="020B0604020202020204" pitchFamily="34" charset="0"/>
              </a:rPr>
              <a:t>S</a:t>
            </a:r>
            <a:r>
              <a:rPr lang="en-US" altLang="ja-JP" sz="3200" b="0" i="0" dirty="0">
                <a:solidFill>
                  <a:srgbClr val="202122"/>
                </a:solidFill>
                <a:effectLst/>
                <a:latin typeface="Arial" panose="020B0604020202020204" pitchFamily="34" charset="0"/>
              </a:rPr>
              <a:t>urface, </a:t>
            </a:r>
            <a:r>
              <a:rPr lang="en-US" altLang="ja-JP" sz="3200" dirty="0">
                <a:solidFill>
                  <a:srgbClr val="202122"/>
                </a:solidFill>
                <a:latin typeface="Arial" panose="020B0604020202020204" pitchFamily="34" charset="0"/>
              </a:rPr>
              <a:t>F</a:t>
            </a:r>
            <a:r>
              <a:rPr lang="en-US" altLang="ja-JP" sz="3200" b="0" i="0" dirty="0">
                <a:solidFill>
                  <a:srgbClr val="202122"/>
                </a:solidFill>
                <a:effectLst/>
                <a:latin typeface="Arial" panose="020B0604020202020204" pitchFamily="34" charset="0"/>
              </a:rPr>
              <a:t>light </a:t>
            </a:r>
            <a:r>
              <a:rPr lang="en-US" altLang="ja-JP" sz="3200" dirty="0">
                <a:solidFill>
                  <a:srgbClr val="202122"/>
                </a:solidFill>
                <a:latin typeface="Arial" panose="020B0604020202020204" pitchFamily="34" charset="0"/>
              </a:rPr>
              <a:t>C</a:t>
            </a:r>
            <a:r>
              <a:rPr lang="en-US" altLang="ja-JP" sz="3200" b="0" i="0" dirty="0">
                <a:solidFill>
                  <a:srgbClr val="202122"/>
                </a:solidFill>
                <a:effectLst/>
                <a:latin typeface="Arial" panose="020B0604020202020204" pitchFamily="34" charset="0"/>
              </a:rPr>
              <a:t>ontrol </a:t>
            </a:r>
            <a:r>
              <a:rPr lang="en-US" altLang="ja-JP" sz="3200" dirty="0">
                <a:solidFill>
                  <a:srgbClr val="202122"/>
                </a:solidFill>
                <a:latin typeface="Arial" panose="020B0604020202020204" pitchFamily="34" charset="0"/>
              </a:rPr>
              <a:t>S</a:t>
            </a:r>
            <a:r>
              <a:rPr lang="en-US" altLang="ja-JP" sz="3200" b="0" i="0" dirty="0">
                <a:solidFill>
                  <a:srgbClr val="202122"/>
                </a:solidFill>
                <a:effectLst/>
                <a:latin typeface="Arial" panose="020B0604020202020204" pitchFamily="34" charset="0"/>
              </a:rPr>
              <a:t>urface</a:t>
            </a:r>
            <a:r>
              <a:rPr lang="en-US" altLang="ja-JP" sz="3200" b="1" i="0" dirty="0">
                <a:solidFill>
                  <a:srgbClr val="202122"/>
                </a:solidFill>
                <a:effectLst/>
                <a:latin typeface="Meiryo UI" panose="020B0604030504040204" pitchFamily="50" charset="-128"/>
                <a:ea typeface="Meiryo UI" panose="020B0604030504040204" pitchFamily="50" charset="-128"/>
              </a:rPr>
              <a:t>)</a:t>
            </a:r>
            <a:endParaRPr kumimoji="1" lang="ja-JP" altLang="en-US" sz="3200" b="1" dirty="0">
              <a:latin typeface="Meiryo UI" panose="020B0604030504040204" pitchFamily="50" charset="-128"/>
              <a:ea typeface="Meiryo UI" panose="020B0604030504040204" pitchFamily="50" charset="-128"/>
            </a:endParaRPr>
          </a:p>
        </p:txBody>
      </p:sp>
      <p:sp>
        <p:nvSpPr>
          <p:cNvPr id="11" name="タイトル 1">
            <a:extLst>
              <a:ext uri="{FF2B5EF4-FFF2-40B4-BE49-F238E27FC236}">
                <a16:creationId xmlns:a16="http://schemas.microsoft.com/office/drawing/2014/main" id="{0DDDDCC3-4756-D1CB-030A-2E16F2CD0B2C}"/>
              </a:ext>
            </a:extLst>
          </p:cNvPr>
          <p:cNvSpPr txBox="1">
            <a:spLocks/>
          </p:cNvSpPr>
          <p:nvPr/>
        </p:nvSpPr>
        <p:spPr>
          <a:xfrm>
            <a:off x="403904" y="1786166"/>
            <a:ext cx="5692096" cy="3706128"/>
          </a:xfrm>
          <a:prstGeom prst="rect">
            <a:avLst/>
          </a:prstGeom>
          <a:ln w="76200">
            <a:solidFill>
              <a:schemeClr val="accent1"/>
            </a:solidFill>
          </a:ln>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3200" b="1" i="0" dirty="0">
                <a:effectLst/>
                <a:latin typeface="Meiryo UI" panose="020B0604030504040204" pitchFamily="50" charset="-128"/>
                <a:ea typeface="Meiryo UI" panose="020B0604030504040204" pitchFamily="50" charset="-128"/>
              </a:rPr>
              <a:t>ダイブブレーキ</a:t>
            </a:r>
            <a:endParaRPr lang="en-US" altLang="ja-JP" sz="2400" dirty="0">
              <a:latin typeface="Meiryo UI" panose="020B0604030504040204" pitchFamily="50" charset="-128"/>
              <a:ea typeface="Meiryo UI" panose="020B0604030504040204" pitchFamily="50" charset="-128"/>
            </a:endParaRPr>
          </a:p>
          <a:p>
            <a:pPr algn="ctr"/>
            <a:r>
              <a:rPr lang="en-US" altLang="ja-JP" sz="2400" dirty="0">
                <a:solidFill>
                  <a:srgbClr val="FF0000"/>
                </a:solidFill>
                <a:latin typeface="Meiryo UI" panose="020B0604030504040204" pitchFamily="50" charset="-128"/>
                <a:ea typeface="Meiryo UI" panose="020B0604030504040204" pitchFamily="50" charset="-128"/>
              </a:rPr>
              <a:t>※</a:t>
            </a:r>
            <a:r>
              <a:rPr lang="ja-JP" altLang="en-US" sz="2400" dirty="0">
                <a:solidFill>
                  <a:srgbClr val="FF0000"/>
                </a:solidFill>
                <a:latin typeface="Meiryo UI" panose="020B0604030504040204" pitchFamily="50" charset="-128"/>
                <a:ea typeface="Meiryo UI" panose="020B0604030504040204" pitchFamily="50" charset="-128"/>
              </a:rPr>
              <a:t>注意点</a:t>
            </a:r>
            <a:endParaRPr lang="en-US" altLang="ja-JP" sz="2400" dirty="0">
              <a:solidFill>
                <a:srgbClr val="FF0000"/>
              </a:solidFill>
              <a:latin typeface="Meiryo UI" panose="020B0604030504040204" pitchFamily="50" charset="-128"/>
              <a:ea typeface="Meiryo UI" panose="020B0604030504040204" pitchFamily="50" charset="-128"/>
            </a:endParaRPr>
          </a:p>
          <a:p>
            <a:pPr algn="ctr"/>
            <a:endParaRPr lang="en-US" altLang="ja-JP" sz="2400" dirty="0">
              <a:solidFill>
                <a:srgbClr val="FF0000"/>
              </a:solidFill>
              <a:latin typeface="Meiryo UI" panose="020B0604030504040204" pitchFamily="50" charset="-128"/>
              <a:ea typeface="Meiryo UI" panose="020B0604030504040204" pitchFamily="50" charset="-128"/>
            </a:endParaRPr>
          </a:p>
          <a:p>
            <a:r>
              <a:rPr lang="ja-JP" altLang="en-US" sz="2400" dirty="0">
                <a:latin typeface="Meiryo UI" panose="020B0604030504040204" pitchFamily="50" charset="-128"/>
                <a:ea typeface="Meiryo UI" panose="020B0604030504040204" pitchFamily="50" charset="-128"/>
              </a:rPr>
              <a:t>・ダイブブレーキを動作させると車輪ブレーキも動作する。</a:t>
            </a:r>
            <a:endParaRPr lang="en-US" altLang="ja-JP" sz="2400" dirty="0">
              <a:latin typeface="Meiryo UI" panose="020B0604030504040204" pitchFamily="50" charset="-128"/>
              <a:ea typeface="Meiryo UI" panose="020B0604030504040204" pitchFamily="50" charset="-128"/>
            </a:endParaRPr>
          </a:p>
          <a:p>
            <a:endParaRPr lang="en-US" altLang="ja-JP" sz="2400" dirty="0">
              <a:latin typeface="Meiryo UI" panose="020B0604030504040204" pitchFamily="50" charset="-128"/>
              <a:ea typeface="Meiryo UI" panose="020B0604030504040204" pitchFamily="50" charset="-128"/>
            </a:endParaRPr>
          </a:p>
          <a:p>
            <a:r>
              <a:rPr lang="ja-JP" altLang="en-US" sz="2400" dirty="0">
                <a:latin typeface="Meiryo UI" panose="020B0604030504040204" pitchFamily="50" charset="-128"/>
                <a:ea typeface="Meiryo UI" panose="020B0604030504040204" pitchFamily="50" charset="-128"/>
              </a:rPr>
              <a:t>・ダイブロックをしないまま曳航するとブレーキ部分が熱を持ち、出火した例もある。</a:t>
            </a:r>
            <a:endParaRPr lang="en-US" altLang="ja-JP" sz="2400" dirty="0">
              <a:latin typeface="Meiryo UI" panose="020B0604030504040204" pitchFamily="50" charset="-128"/>
              <a:ea typeface="Meiryo UI" panose="020B0604030504040204" pitchFamily="50" charset="-128"/>
            </a:endParaRPr>
          </a:p>
          <a:p>
            <a:r>
              <a:rPr lang="ja-JP" altLang="en-US" sz="2400" dirty="0">
                <a:latin typeface="Meiryo UI" panose="020B0604030504040204" pitchFamily="50" charset="-128"/>
                <a:ea typeface="Meiryo UI" panose="020B0604030504040204" pitchFamily="50" charset="-128"/>
              </a:rPr>
              <a:t>　</a:t>
            </a:r>
            <a:endParaRPr lang="en-US" altLang="ja-JP" sz="2400" dirty="0">
              <a:latin typeface="Meiryo UI" panose="020B0604030504040204" pitchFamily="50" charset="-128"/>
              <a:ea typeface="Meiryo UI" panose="020B0604030504040204" pitchFamily="50" charset="-128"/>
            </a:endParaRPr>
          </a:p>
          <a:p>
            <a:pPr algn="ctr"/>
            <a:r>
              <a:rPr lang="ja-JP" altLang="en-US" sz="2400" b="1" dirty="0">
                <a:solidFill>
                  <a:srgbClr val="00B050"/>
                </a:solidFill>
                <a:latin typeface="Meiryo UI" panose="020B0604030504040204" pitchFamily="50" charset="-128"/>
                <a:ea typeface="Meiryo UI" panose="020B0604030504040204" pitchFamily="50" charset="-128"/>
              </a:rPr>
              <a:t>発航前はダイブロックの確認をしよう！</a:t>
            </a:r>
            <a:endParaRPr lang="en-US" altLang="ja-JP" sz="2400" b="1" dirty="0">
              <a:solidFill>
                <a:srgbClr val="00B050"/>
              </a:solidFill>
              <a:latin typeface="Meiryo UI" panose="020B0604030504040204" pitchFamily="50" charset="-128"/>
              <a:ea typeface="Meiryo UI" panose="020B0604030504040204" pitchFamily="50" charset="-128"/>
            </a:endParaRPr>
          </a:p>
          <a:p>
            <a:endParaRPr lang="en-US" altLang="ja-JP" sz="2400" b="1" dirty="0">
              <a:solidFill>
                <a:srgbClr val="00B050"/>
              </a:solidFill>
              <a:latin typeface="Meiryo UI" panose="020B0604030504040204" pitchFamily="50" charset="-128"/>
              <a:ea typeface="Meiryo UI" panose="020B0604030504040204" pitchFamily="50" charset="-128"/>
            </a:endParaRPr>
          </a:p>
          <a:p>
            <a:endParaRPr lang="en-US" altLang="ja-JP" sz="2400" dirty="0">
              <a:latin typeface="Meiryo UI" panose="020B0604030504040204" pitchFamily="50" charset="-128"/>
              <a:ea typeface="Meiryo UI" panose="020B0604030504040204" pitchFamily="50" charset="-128"/>
            </a:endParaRPr>
          </a:p>
          <a:p>
            <a:endParaRPr lang="en-US" altLang="ja-JP" sz="2400" dirty="0">
              <a:latin typeface="Meiryo UI" panose="020B0604030504040204" pitchFamily="50" charset="-128"/>
              <a:ea typeface="Meiryo UI" panose="020B0604030504040204" pitchFamily="50" charset="-128"/>
            </a:endParaRPr>
          </a:p>
        </p:txBody>
      </p:sp>
      <p:pic>
        <p:nvPicPr>
          <p:cNvPr id="5122" name="Picture 2">
            <a:extLst>
              <a:ext uri="{FF2B5EF4-FFF2-40B4-BE49-F238E27FC236}">
                <a16:creationId xmlns:a16="http://schemas.microsoft.com/office/drawing/2014/main" id="{212F2AC0-0CA8-AEDC-1F46-75D477E146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6338596" y="1876657"/>
            <a:ext cx="5449500" cy="3525145"/>
          </a:xfrm>
          <a:prstGeom prst="rect">
            <a:avLst/>
          </a:prstGeom>
          <a:noFill/>
          <a:extLst>
            <a:ext uri="{909E8E84-426E-40DD-AFC4-6F175D3DCCD1}">
              <a14:hiddenFill xmlns:a14="http://schemas.microsoft.com/office/drawing/2010/main">
                <a:solidFill>
                  <a:srgbClr val="FFFFFF"/>
                </a:solidFill>
              </a14:hiddenFill>
            </a:ext>
          </a:extLst>
        </p:spPr>
      </p:pic>
      <p:sp>
        <p:nvSpPr>
          <p:cNvPr id="7" name="正方形/長方形 6">
            <a:extLst>
              <a:ext uri="{FF2B5EF4-FFF2-40B4-BE49-F238E27FC236}">
                <a16:creationId xmlns:a16="http://schemas.microsoft.com/office/drawing/2014/main" id="{7B52D37F-6253-4A93-4DD5-B574A6FB3E8D}"/>
              </a:ext>
            </a:extLst>
          </p:cNvPr>
          <p:cNvSpPr/>
          <p:nvPr/>
        </p:nvSpPr>
        <p:spPr>
          <a:xfrm>
            <a:off x="8462075" y="0"/>
            <a:ext cx="3729925" cy="170482"/>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7251841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ボックス 12">
            <a:extLst>
              <a:ext uri="{FF2B5EF4-FFF2-40B4-BE49-F238E27FC236}">
                <a16:creationId xmlns:a16="http://schemas.microsoft.com/office/drawing/2014/main" id="{5435D83D-F33C-9B15-B8F0-45B528D4AFFF}"/>
              </a:ext>
            </a:extLst>
          </p:cNvPr>
          <p:cNvSpPr txBox="1"/>
          <p:nvPr/>
        </p:nvSpPr>
        <p:spPr>
          <a:xfrm>
            <a:off x="850900" y="2967335"/>
            <a:ext cx="10490199" cy="923330"/>
          </a:xfrm>
          <a:prstGeom prst="rect">
            <a:avLst/>
          </a:prstGeom>
          <a:noFill/>
        </p:spPr>
        <p:txBody>
          <a:bodyPr wrap="square" rtlCol="0">
            <a:spAutoFit/>
          </a:bodyPr>
          <a:lstStyle/>
          <a:p>
            <a:pPr algn="ctr"/>
            <a:r>
              <a:rPr lang="ja-JP" altLang="en-US" sz="5400" b="1" dirty="0">
                <a:latin typeface="Meiryo UI" panose="020B0604030504040204" pitchFamily="50" charset="-128"/>
                <a:ea typeface="Meiryo UI" panose="020B0604030504040204" pitchFamily="50" charset="-128"/>
              </a:rPr>
              <a:t>操縦特性</a:t>
            </a:r>
            <a:endParaRPr lang="en-US" altLang="ja-JP" sz="54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6982054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ボックス 12">
            <a:extLst>
              <a:ext uri="{FF2B5EF4-FFF2-40B4-BE49-F238E27FC236}">
                <a16:creationId xmlns:a16="http://schemas.microsoft.com/office/drawing/2014/main" id="{5435D83D-F33C-9B15-B8F0-45B528D4AFFF}"/>
              </a:ext>
            </a:extLst>
          </p:cNvPr>
          <p:cNvSpPr txBox="1"/>
          <p:nvPr/>
        </p:nvSpPr>
        <p:spPr>
          <a:xfrm>
            <a:off x="1065804" y="346853"/>
            <a:ext cx="10490199" cy="584775"/>
          </a:xfrm>
          <a:prstGeom prst="rect">
            <a:avLst/>
          </a:prstGeom>
          <a:noFill/>
        </p:spPr>
        <p:txBody>
          <a:bodyPr wrap="square" rtlCol="0">
            <a:spAutoFit/>
          </a:bodyPr>
          <a:lstStyle/>
          <a:p>
            <a:pPr algn="ctr"/>
            <a:r>
              <a:rPr kumimoji="1" lang="ja-JP" altLang="en-US" sz="3200" b="1" dirty="0">
                <a:solidFill>
                  <a:srgbClr val="202122"/>
                </a:solidFill>
                <a:latin typeface="Meiryo UI" panose="020B0604030504040204" pitchFamily="50" charset="-128"/>
                <a:ea typeface="Meiryo UI" panose="020B0604030504040204" pitchFamily="50" charset="-128"/>
              </a:rPr>
              <a:t>操縦特性</a:t>
            </a:r>
            <a:endParaRPr kumimoji="1" lang="ja-JP" altLang="en-US" sz="3200" b="1" dirty="0">
              <a:latin typeface="Meiryo UI" panose="020B0604030504040204" pitchFamily="50" charset="-128"/>
              <a:ea typeface="Meiryo UI" panose="020B0604030504040204" pitchFamily="50" charset="-128"/>
            </a:endParaRPr>
          </a:p>
        </p:txBody>
      </p:sp>
      <p:sp>
        <p:nvSpPr>
          <p:cNvPr id="11" name="タイトル 1">
            <a:extLst>
              <a:ext uri="{FF2B5EF4-FFF2-40B4-BE49-F238E27FC236}">
                <a16:creationId xmlns:a16="http://schemas.microsoft.com/office/drawing/2014/main" id="{0DDDDCC3-4756-D1CB-030A-2E16F2CD0B2C}"/>
              </a:ext>
            </a:extLst>
          </p:cNvPr>
          <p:cNvSpPr txBox="1">
            <a:spLocks/>
          </p:cNvSpPr>
          <p:nvPr/>
        </p:nvSpPr>
        <p:spPr>
          <a:xfrm>
            <a:off x="403904" y="1338881"/>
            <a:ext cx="5692096" cy="4560666"/>
          </a:xfrm>
          <a:prstGeom prst="rect">
            <a:avLst/>
          </a:prstGeom>
          <a:ln w="76200">
            <a:solidFill>
              <a:schemeClr val="accent1"/>
            </a:solidFill>
          </a:ln>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3200" b="1" dirty="0">
                <a:latin typeface="Meiryo UI" panose="020B0604030504040204" pitchFamily="50" charset="-128"/>
                <a:ea typeface="Meiryo UI" panose="020B0604030504040204" pitchFamily="50" charset="-128"/>
              </a:rPr>
              <a:t>アドバース・ヨー</a:t>
            </a:r>
            <a:endParaRPr lang="en-US" altLang="ja-JP" sz="3200" b="1" i="0" dirty="0">
              <a:effectLst/>
              <a:latin typeface="Meiryo UI" panose="020B0604030504040204" pitchFamily="50" charset="-128"/>
              <a:ea typeface="Meiryo UI" panose="020B0604030504040204" pitchFamily="50" charset="-128"/>
            </a:endParaRPr>
          </a:p>
          <a:p>
            <a:endParaRPr lang="en-US" altLang="ja-JP" sz="2400" dirty="0">
              <a:latin typeface="Meiryo UI" panose="020B0604030504040204" pitchFamily="50" charset="-128"/>
              <a:ea typeface="Meiryo UI" panose="020B0604030504040204" pitchFamily="50" charset="-128"/>
            </a:endParaRPr>
          </a:p>
          <a:p>
            <a:r>
              <a:rPr lang="ja-JP" altLang="en-US" sz="2400" b="0" i="0" dirty="0">
                <a:solidFill>
                  <a:srgbClr val="202122"/>
                </a:solidFill>
                <a:effectLst/>
                <a:latin typeface="Meiryo UI" panose="020B0604030504040204" pitchFamily="50" charset="-128"/>
                <a:ea typeface="Meiryo UI" panose="020B0604030504040204" pitchFamily="50" charset="-128"/>
              </a:rPr>
              <a:t>　</a:t>
            </a:r>
            <a:endParaRPr lang="en-US" altLang="ja-JP" sz="2400" b="0" i="0" dirty="0">
              <a:solidFill>
                <a:srgbClr val="202122"/>
              </a:solidFill>
              <a:effectLst/>
              <a:latin typeface="Meiryo UI" panose="020B0604030504040204" pitchFamily="50" charset="-128"/>
              <a:ea typeface="Meiryo UI" panose="020B0604030504040204" pitchFamily="50" charset="-128"/>
            </a:endParaRPr>
          </a:p>
          <a:p>
            <a:r>
              <a:rPr lang="ja-JP" altLang="en-US" sz="2400" b="0" i="0" dirty="0">
                <a:solidFill>
                  <a:srgbClr val="202122"/>
                </a:solidFill>
                <a:effectLst/>
                <a:latin typeface="Meiryo UI" panose="020B0604030504040204" pitchFamily="50" charset="-128"/>
                <a:ea typeface="Meiryo UI" panose="020B0604030504040204" pitchFamily="50" charset="-128"/>
              </a:rPr>
              <a:t>・操縦桿を</a:t>
            </a:r>
            <a:r>
              <a:rPr lang="ja-JP" altLang="en-US" sz="2400" b="1" i="0" dirty="0">
                <a:solidFill>
                  <a:srgbClr val="00B050"/>
                </a:solidFill>
                <a:effectLst/>
                <a:latin typeface="Meiryo UI" panose="020B0604030504040204" pitchFamily="50" charset="-128"/>
                <a:ea typeface="Meiryo UI" panose="020B0604030504040204" pitchFamily="50" charset="-128"/>
              </a:rPr>
              <a:t>右に倒す</a:t>
            </a:r>
            <a:r>
              <a:rPr lang="ja-JP" altLang="en-US" sz="2400" b="0" i="0" dirty="0">
                <a:solidFill>
                  <a:srgbClr val="202122"/>
                </a:solidFill>
                <a:effectLst/>
                <a:latin typeface="Meiryo UI" panose="020B0604030504040204" pitchFamily="50" charset="-128"/>
                <a:ea typeface="Meiryo UI" panose="020B0604030504040204" pitchFamily="50" charset="-128"/>
              </a:rPr>
              <a:t>と不思議なことに機首ノーズが反対の</a:t>
            </a:r>
            <a:r>
              <a:rPr lang="ja-JP" altLang="en-US" sz="2400" b="1" i="0" dirty="0">
                <a:solidFill>
                  <a:srgbClr val="00B050"/>
                </a:solidFill>
                <a:effectLst/>
                <a:latin typeface="Meiryo UI" panose="020B0604030504040204" pitchFamily="50" charset="-128"/>
                <a:ea typeface="Meiryo UI" panose="020B0604030504040204" pitchFamily="50" charset="-128"/>
              </a:rPr>
              <a:t>左方向を向く</a:t>
            </a:r>
            <a:r>
              <a:rPr lang="ja-JP" altLang="en-US" sz="2400" b="0" i="0" dirty="0">
                <a:solidFill>
                  <a:srgbClr val="202122"/>
                </a:solidFill>
                <a:effectLst/>
                <a:latin typeface="Meiryo UI" panose="020B0604030504040204" pitchFamily="50" charset="-128"/>
                <a:ea typeface="Meiryo UI" panose="020B0604030504040204" pitchFamily="50" charset="-128"/>
              </a:rPr>
              <a:t>現象。</a:t>
            </a:r>
            <a:endParaRPr lang="en-US" altLang="ja-JP" sz="2400" b="0" i="0" dirty="0">
              <a:solidFill>
                <a:srgbClr val="202122"/>
              </a:solidFill>
              <a:effectLst/>
              <a:latin typeface="Meiryo UI" panose="020B0604030504040204" pitchFamily="50" charset="-128"/>
              <a:ea typeface="Meiryo UI" panose="020B0604030504040204" pitchFamily="50" charset="-128"/>
            </a:endParaRPr>
          </a:p>
          <a:p>
            <a:endParaRPr lang="en-US" altLang="ja-JP" sz="2400" dirty="0">
              <a:latin typeface="Meiryo UI" panose="020B0604030504040204" pitchFamily="50" charset="-128"/>
              <a:ea typeface="Meiryo UI" panose="020B0604030504040204" pitchFamily="50" charset="-128"/>
            </a:endParaRPr>
          </a:p>
          <a:p>
            <a:r>
              <a:rPr lang="ja-JP" altLang="en-US" sz="2400" dirty="0">
                <a:latin typeface="Meiryo UI" panose="020B0604030504040204" pitchFamily="50" charset="-128"/>
                <a:ea typeface="Meiryo UI" panose="020B0604030504040204" pitchFamily="50" charset="-128"/>
              </a:rPr>
              <a:t>・例えば、右にバンクをつけると</a:t>
            </a:r>
            <a:r>
              <a:rPr lang="ja-JP" altLang="en-US" sz="2400" b="1" dirty="0">
                <a:solidFill>
                  <a:srgbClr val="00B050"/>
                </a:solidFill>
                <a:latin typeface="Meiryo UI" panose="020B0604030504040204" pitchFamily="50" charset="-128"/>
                <a:ea typeface="Meiryo UI" panose="020B0604030504040204" pitchFamily="50" charset="-128"/>
              </a:rPr>
              <a:t>左翼の揚力が増加すると同時に左翼の抗力も増加する。</a:t>
            </a:r>
            <a:endParaRPr lang="en-US" altLang="ja-JP" sz="2400" b="1" dirty="0">
              <a:solidFill>
                <a:srgbClr val="00B050"/>
              </a:solidFill>
              <a:latin typeface="Meiryo UI" panose="020B0604030504040204" pitchFamily="50" charset="-128"/>
              <a:ea typeface="Meiryo UI" panose="020B0604030504040204" pitchFamily="50" charset="-128"/>
            </a:endParaRPr>
          </a:p>
          <a:p>
            <a:endParaRPr lang="en-US" altLang="ja-JP" sz="2400" b="1" i="0" dirty="0">
              <a:solidFill>
                <a:srgbClr val="FF0000"/>
              </a:solidFill>
              <a:effectLst/>
              <a:latin typeface="Meiryo UI" panose="020B0604030504040204" pitchFamily="50" charset="-128"/>
              <a:ea typeface="Meiryo UI" panose="020B0604030504040204" pitchFamily="50" charset="-128"/>
            </a:endParaRPr>
          </a:p>
          <a:p>
            <a:r>
              <a:rPr lang="ja-JP" altLang="en-US" sz="2400" dirty="0">
                <a:latin typeface="Meiryo UI" panose="020B0604030504040204" pitchFamily="50" charset="-128"/>
                <a:ea typeface="Meiryo UI" panose="020B0604030504040204" pitchFamily="50" charset="-128"/>
              </a:rPr>
              <a:t>・左翼の抵抗が大きくなると、左翼の翼端を軸にする形で</a:t>
            </a:r>
            <a:r>
              <a:rPr lang="ja-JP" altLang="en-US" sz="2400" b="1" dirty="0">
                <a:solidFill>
                  <a:srgbClr val="00B050"/>
                </a:solidFill>
                <a:latin typeface="Meiryo UI" panose="020B0604030504040204" pitchFamily="50" charset="-128"/>
                <a:ea typeface="Meiryo UI" panose="020B0604030504040204" pitchFamily="50" charset="-128"/>
              </a:rPr>
              <a:t>回転運動</a:t>
            </a:r>
            <a:r>
              <a:rPr lang="ja-JP" altLang="en-US" sz="2400" dirty="0">
                <a:latin typeface="Meiryo UI" panose="020B0604030504040204" pitchFamily="50" charset="-128"/>
                <a:ea typeface="Meiryo UI" panose="020B0604030504040204" pitchFamily="50" charset="-128"/>
              </a:rPr>
              <a:t>がおこる。</a:t>
            </a:r>
            <a:endParaRPr lang="en-US" altLang="ja-JP" sz="2400" dirty="0">
              <a:latin typeface="Meiryo UI" panose="020B0604030504040204" pitchFamily="50" charset="-128"/>
              <a:ea typeface="Meiryo UI" panose="020B0604030504040204" pitchFamily="50" charset="-128"/>
            </a:endParaRPr>
          </a:p>
          <a:p>
            <a:r>
              <a:rPr lang="ja-JP" altLang="en-US" sz="2400" dirty="0">
                <a:latin typeface="Meiryo UI" panose="020B0604030504040204" pitchFamily="50" charset="-128"/>
                <a:ea typeface="Meiryo UI" panose="020B0604030504040204" pitchFamily="50" charset="-128"/>
              </a:rPr>
              <a:t>→んなわけでアドバース・ヨーが起こるって訳</a:t>
            </a:r>
            <a:endParaRPr lang="en-US" altLang="ja-JP" sz="2400" dirty="0">
              <a:latin typeface="Meiryo UI" panose="020B0604030504040204" pitchFamily="50" charset="-128"/>
              <a:ea typeface="Meiryo UI" panose="020B0604030504040204" pitchFamily="50" charset="-128"/>
            </a:endParaRPr>
          </a:p>
        </p:txBody>
      </p:sp>
      <p:pic>
        <p:nvPicPr>
          <p:cNvPr id="5122" name="Picture 2">
            <a:extLst>
              <a:ext uri="{FF2B5EF4-FFF2-40B4-BE49-F238E27FC236}">
                <a16:creationId xmlns:a16="http://schemas.microsoft.com/office/drawing/2014/main" id="{212F2AC0-0CA8-AEDC-1F46-75D477E146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8782" r="8782"/>
          <a:stretch/>
        </p:blipFill>
        <p:spPr bwMode="auto">
          <a:xfrm>
            <a:off x="6310904" y="1766150"/>
            <a:ext cx="5477192" cy="3706128"/>
          </a:xfrm>
          <a:prstGeom prst="rect">
            <a:avLst/>
          </a:prstGeom>
          <a:noFill/>
          <a:extLst>
            <a:ext uri="{909E8E84-426E-40DD-AFC4-6F175D3DCCD1}">
              <a14:hiddenFill xmlns:a14="http://schemas.microsoft.com/office/drawing/2010/main">
                <a:solidFill>
                  <a:srgbClr val="FFFFFF"/>
                </a:solidFill>
              </a14:hiddenFill>
            </a:ext>
          </a:extLst>
        </p:spPr>
      </p:pic>
      <p:sp>
        <p:nvSpPr>
          <p:cNvPr id="7" name="正方形/長方形 6">
            <a:extLst>
              <a:ext uri="{FF2B5EF4-FFF2-40B4-BE49-F238E27FC236}">
                <a16:creationId xmlns:a16="http://schemas.microsoft.com/office/drawing/2014/main" id="{7B52D37F-6253-4A93-4DD5-B574A6FB3E8D}"/>
              </a:ext>
            </a:extLst>
          </p:cNvPr>
          <p:cNvSpPr/>
          <p:nvPr/>
        </p:nvSpPr>
        <p:spPr>
          <a:xfrm>
            <a:off x="8462075" y="0"/>
            <a:ext cx="3729925" cy="170482"/>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605BFF08-ED9F-6539-9BF8-F141DC482A33}"/>
              </a:ext>
            </a:extLst>
          </p:cNvPr>
          <p:cNvSpPr txBox="1"/>
          <p:nvPr/>
        </p:nvSpPr>
        <p:spPr>
          <a:xfrm>
            <a:off x="8229600" y="2146296"/>
            <a:ext cx="2819400" cy="381000"/>
          </a:xfrm>
          <a:prstGeom prst="rect">
            <a:avLst/>
          </a:prstGeom>
          <a:noFill/>
        </p:spPr>
        <p:txBody>
          <a:bodyPr wrap="square" rtlCol="0">
            <a:spAutoFit/>
          </a:bodyPr>
          <a:lstStyle/>
          <a:p>
            <a:pPr algn="ctr"/>
            <a:r>
              <a:rPr kumimoji="1" lang="ja-JP" altLang="en-US" b="1" dirty="0">
                <a:solidFill>
                  <a:srgbClr val="FF0000"/>
                </a:solidFill>
              </a:rPr>
              <a:t>←ヨー・ストリング</a:t>
            </a:r>
          </a:p>
        </p:txBody>
      </p:sp>
    </p:spTree>
    <p:extLst>
      <p:ext uri="{BB962C8B-B14F-4D97-AF65-F5344CB8AC3E}">
        <p14:creationId xmlns:p14="http://schemas.microsoft.com/office/powerpoint/2010/main" val="8112636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ボックス 12">
            <a:extLst>
              <a:ext uri="{FF2B5EF4-FFF2-40B4-BE49-F238E27FC236}">
                <a16:creationId xmlns:a16="http://schemas.microsoft.com/office/drawing/2014/main" id="{5435D83D-F33C-9B15-B8F0-45B528D4AFFF}"/>
              </a:ext>
            </a:extLst>
          </p:cNvPr>
          <p:cNvSpPr txBox="1"/>
          <p:nvPr/>
        </p:nvSpPr>
        <p:spPr>
          <a:xfrm>
            <a:off x="1065804" y="346853"/>
            <a:ext cx="10490199" cy="584775"/>
          </a:xfrm>
          <a:prstGeom prst="rect">
            <a:avLst/>
          </a:prstGeom>
          <a:noFill/>
        </p:spPr>
        <p:txBody>
          <a:bodyPr wrap="square" rtlCol="0">
            <a:spAutoFit/>
          </a:bodyPr>
          <a:lstStyle/>
          <a:p>
            <a:pPr algn="ctr"/>
            <a:r>
              <a:rPr kumimoji="1" lang="ja-JP" altLang="en-US" sz="3200" b="1" dirty="0">
                <a:solidFill>
                  <a:srgbClr val="202122"/>
                </a:solidFill>
                <a:latin typeface="Meiryo UI" panose="020B0604030504040204" pitchFamily="50" charset="-128"/>
                <a:ea typeface="Meiryo UI" panose="020B0604030504040204" pitchFamily="50" charset="-128"/>
              </a:rPr>
              <a:t>操縦特性</a:t>
            </a:r>
            <a:endParaRPr kumimoji="1" lang="ja-JP" altLang="en-US" sz="3200" b="1" dirty="0">
              <a:latin typeface="Meiryo UI" panose="020B0604030504040204" pitchFamily="50" charset="-128"/>
              <a:ea typeface="Meiryo UI" panose="020B0604030504040204" pitchFamily="50" charset="-128"/>
            </a:endParaRPr>
          </a:p>
        </p:txBody>
      </p:sp>
      <p:sp>
        <p:nvSpPr>
          <p:cNvPr id="7" name="正方形/長方形 6">
            <a:extLst>
              <a:ext uri="{FF2B5EF4-FFF2-40B4-BE49-F238E27FC236}">
                <a16:creationId xmlns:a16="http://schemas.microsoft.com/office/drawing/2014/main" id="{7B52D37F-6253-4A93-4DD5-B574A6FB3E8D}"/>
              </a:ext>
            </a:extLst>
          </p:cNvPr>
          <p:cNvSpPr/>
          <p:nvPr/>
        </p:nvSpPr>
        <p:spPr>
          <a:xfrm>
            <a:off x="8462075" y="0"/>
            <a:ext cx="3729925" cy="170482"/>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 name="図 3">
            <a:extLst>
              <a:ext uri="{FF2B5EF4-FFF2-40B4-BE49-F238E27FC236}">
                <a16:creationId xmlns:a16="http://schemas.microsoft.com/office/drawing/2014/main" id="{3AE7149E-7F21-F031-649C-FD3C5D0260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10378" y="933450"/>
            <a:ext cx="8401050" cy="5924550"/>
          </a:xfrm>
          <a:prstGeom prst="rect">
            <a:avLst/>
          </a:prstGeom>
        </p:spPr>
      </p:pic>
    </p:spTree>
    <p:extLst>
      <p:ext uri="{BB962C8B-B14F-4D97-AF65-F5344CB8AC3E}">
        <p14:creationId xmlns:p14="http://schemas.microsoft.com/office/powerpoint/2010/main" val="20600741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ボックス 12">
            <a:extLst>
              <a:ext uri="{FF2B5EF4-FFF2-40B4-BE49-F238E27FC236}">
                <a16:creationId xmlns:a16="http://schemas.microsoft.com/office/drawing/2014/main" id="{5435D83D-F33C-9B15-B8F0-45B528D4AFFF}"/>
              </a:ext>
            </a:extLst>
          </p:cNvPr>
          <p:cNvSpPr txBox="1"/>
          <p:nvPr/>
        </p:nvSpPr>
        <p:spPr>
          <a:xfrm>
            <a:off x="1065804" y="346853"/>
            <a:ext cx="10490199" cy="584775"/>
          </a:xfrm>
          <a:prstGeom prst="rect">
            <a:avLst/>
          </a:prstGeom>
          <a:noFill/>
        </p:spPr>
        <p:txBody>
          <a:bodyPr wrap="square" rtlCol="0">
            <a:spAutoFit/>
          </a:bodyPr>
          <a:lstStyle/>
          <a:p>
            <a:pPr algn="ctr"/>
            <a:r>
              <a:rPr kumimoji="1" lang="ja-JP" altLang="en-US" sz="3200" b="1" dirty="0">
                <a:solidFill>
                  <a:srgbClr val="202122"/>
                </a:solidFill>
                <a:latin typeface="Meiryo UI" panose="020B0604030504040204" pitchFamily="50" charset="-128"/>
                <a:ea typeface="Meiryo UI" panose="020B0604030504040204" pitchFamily="50" charset="-128"/>
              </a:rPr>
              <a:t>操縦特性</a:t>
            </a:r>
            <a:endParaRPr kumimoji="1" lang="ja-JP" altLang="en-US" sz="3200" b="1" dirty="0">
              <a:latin typeface="Meiryo UI" panose="020B0604030504040204" pitchFamily="50" charset="-128"/>
              <a:ea typeface="Meiryo UI" panose="020B0604030504040204" pitchFamily="50" charset="-128"/>
            </a:endParaRPr>
          </a:p>
        </p:txBody>
      </p:sp>
      <p:sp>
        <p:nvSpPr>
          <p:cNvPr id="7" name="正方形/長方形 6">
            <a:extLst>
              <a:ext uri="{FF2B5EF4-FFF2-40B4-BE49-F238E27FC236}">
                <a16:creationId xmlns:a16="http://schemas.microsoft.com/office/drawing/2014/main" id="{7B52D37F-6253-4A93-4DD5-B574A6FB3E8D}"/>
              </a:ext>
            </a:extLst>
          </p:cNvPr>
          <p:cNvSpPr/>
          <p:nvPr/>
        </p:nvSpPr>
        <p:spPr>
          <a:xfrm>
            <a:off x="8462075" y="0"/>
            <a:ext cx="3729925" cy="170482"/>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 name="図 3">
            <a:extLst>
              <a:ext uri="{FF2B5EF4-FFF2-40B4-BE49-F238E27FC236}">
                <a16:creationId xmlns:a16="http://schemas.microsoft.com/office/drawing/2014/main" id="{3AE7149E-7F21-F031-649C-FD3C5D02601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110378" y="933450"/>
            <a:ext cx="8401050" cy="5924550"/>
          </a:xfrm>
          <a:prstGeom prst="rect">
            <a:avLst/>
          </a:prstGeom>
        </p:spPr>
      </p:pic>
    </p:spTree>
    <p:extLst>
      <p:ext uri="{BB962C8B-B14F-4D97-AF65-F5344CB8AC3E}">
        <p14:creationId xmlns:p14="http://schemas.microsoft.com/office/powerpoint/2010/main" val="18803403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ボックス 12">
            <a:extLst>
              <a:ext uri="{FF2B5EF4-FFF2-40B4-BE49-F238E27FC236}">
                <a16:creationId xmlns:a16="http://schemas.microsoft.com/office/drawing/2014/main" id="{5435D83D-F33C-9B15-B8F0-45B528D4AFFF}"/>
              </a:ext>
            </a:extLst>
          </p:cNvPr>
          <p:cNvSpPr txBox="1"/>
          <p:nvPr/>
        </p:nvSpPr>
        <p:spPr>
          <a:xfrm>
            <a:off x="1065804" y="346853"/>
            <a:ext cx="10490199" cy="584775"/>
          </a:xfrm>
          <a:prstGeom prst="rect">
            <a:avLst/>
          </a:prstGeom>
          <a:noFill/>
        </p:spPr>
        <p:txBody>
          <a:bodyPr wrap="square" rtlCol="0">
            <a:spAutoFit/>
          </a:bodyPr>
          <a:lstStyle/>
          <a:p>
            <a:pPr algn="ctr"/>
            <a:r>
              <a:rPr kumimoji="1" lang="ja-JP" altLang="en-US" sz="3200" b="1" dirty="0">
                <a:solidFill>
                  <a:srgbClr val="202122"/>
                </a:solidFill>
                <a:latin typeface="Meiryo UI" panose="020B0604030504040204" pitchFamily="50" charset="-128"/>
                <a:ea typeface="Meiryo UI" panose="020B0604030504040204" pitchFamily="50" charset="-128"/>
              </a:rPr>
              <a:t>操縦特性</a:t>
            </a:r>
            <a:endParaRPr kumimoji="1" lang="ja-JP" altLang="en-US" sz="3200" b="1" dirty="0">
              <a:latin typeface="Meiryo UI" panose="020B0604030504040204" pitchFamily="50" charset="-128"/>
              <a:ea typeface="Meiryo UI" panose="020B0604030504040204" pitchFamily="50" charset="-128"/>
            </a:endParaRPr>
          </a:p>
        </p:txBody>
      </p:sp>
      <p:sp>
        <p:nvSpPr>
          <p:cNvPr id="7" name="正方形/長方形 6">
            <a:extLst>
              <a:ext uri="{FF2B5EF4-FFF2-40B4-BE49-F238E27FC236}">
                <a16:creationId xmlns:a16="http://schemas.microsoft.com/office/drawing/2014/main" id="{7B52D37F-6253-4A93-4DD5-B574A6FB3E8D}"/>
              </a:ext>
            </a:extLst>
          </p:cNvPr>
          <p:cNvSpPr/>
          <p:nvPr/>
        </p:nvSpPr>
        <p:spPr>
          <a:xfrm>
            <a:off x="8462075" y="0"/>
            <a:ext cx="3729925" cy="170482"/>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 name="図 3">
            <a:extLst>
              <a:ext uri="{FF2B5EF4-FFF2-40B4-BE49-F238E27FC236}">
                <a16:creationId xmlns:a16="http://schemas.microsoft.com/office/drawing/2014/main" id="{3AE7149E-7F21-F031-649C-FD3C5D02601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110378" y="933450"/>
            <a:ext cx="8401050" cy="5924550"/>
          </a:xfrm>
          <a:prstGeom prst="rect">
            <a:avLst/>
          </a:prstGeom>
        </p:spPr>
      </p:pic>
    </p:spTree>
    <p:extLst>
      <p:ext uri="{BB962C8B-B14F-4D97-AF65-F5344CB8AC3E}">
        <p14:creationId xmlns:p14="http://schemas.microsoft.com/office/powerpoint/2010/main" val="17253017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7726C222-EB2F-A790-3E16-9686E9293754}"/>
              </a:ext>
            </a:extLst>
          </p:cNvPr>
          <p:cNvSpPr/>
          <p:nvPr/>
        </p:nvSpPr>
        <p:spPr>
          <a:xfrm>
            <a:off x="1422400" y="2019300"/>
            <a:ext cx="3124200" cy="1993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p>
        </p:txBody>
      </p:sp>
      <p:sp>
        <p:nvSpPr>
          <p:cNvPr id="13" name="テキスト ボックス 12">
            <a:extLst>
              <a:ext uri="{FF2B5EF4-FFF2-40B4-BE49-F238E27FC236}">
                <a16:creationId xmlns:a16="http://schemas.microsoft.com/office/drawing/2014/main" id="{5435D83D-F33C-9B15-B8F0-45B528D4AFFF}"/>
              </a:ext>
            </a:extLst>
          </p:cNvPr>
          <p:cNvSpPr txBox="1"/>
          <p:nvPr/>
        </p:nvSpPr>
        <p:spPr>
          <a:xfrm>
            <a:off x="1254805" y="346853"/>
            <a:ext cx="10490199" cy="584775"/>
          </a:xfrm>
          <a:prstGeom prst="rect">
            <a:avLst/>
          </a:prstGeom>
          <a:noFill/>
        </p:spPr>
        <p:txBody>
          <a:bodyPr wrap="square" rtlCol="0">
            <a:spAutoFit/>
          </a:bodyPr>
          <a:lstStyle/>
          <a:p>
            <a:r>
              <a:rPr lang="ja-JP" altLang="en-US" sz="3200" b="1" i="0" dirty="0">
                <a:solidFill>
                  <a:srgbClr val="202122"/>
                </a:solidFill>
                <a:effectLst/>
                <a:latin typeface="Meiryo UI" panose="020B0604030504040204" pitchFamily="50" charset="-128"/>
                <a:ea typeface="Meiryo UI" panose="020B0604030504040204" pitchFamily="50" charset="-128"/>
              </a:rPr>
              <a:t>動翼、操縦翼面</a:t>
            </a:r>
            <a:r>
              <a:rPr lang="en-US" altLang="ja-JP" sz="3200" b="1" i="0" dirty="0">
                <a:solidFill>
                  <a:srgbClr val="202122"/>
                </a:solidFill>
                <a:effectLst/>
                <a:latin typeface="Meiryo UI" panose="020B0604030504040204" pitchFamily="50" charset="-128"/>
                <a:ea typeface="Meiryo UI" panose="020B0604030504040204" pitchFamily="50" charset="-128"/>
              </a:rPr>
              <a:t>(</a:t>
            </a:r>
            <a:r>
              <a:rPr lang="en-US" altLang="ja-JP" sz="3200" dirty="0">
                <a:solidFill>
                  <a:srgbClr val="202122"/>
                </a:solidFill>
                <a:latin typeface="Arial" panose="020B0604020202020204" pitchFamily="34" charset="0"/>
                <a:ea typeface="Meiryo UI" panose="020B0604030504040204" pitchFamily="50" charset="-128"/>
              </a:rPr>
              <a:t>M</a:t>
            </a:r>
            <a:r>
              <a:rPr lang="en-US" altLang="ja-JP" sz="3200" b="0" i="0" dirty="0">
                <a:solidFill>
                  <a:srgbClr val="202122"/>
                </a:solidFill>
                <a:effectLst/>
                <a:latin typeface="Arial" panose="020B0604020202020204" pitchFamily="34" charset="0"/>
              </a:rPr>
              <a:t>oving </a:t>
            </a:r>
            <a:r>
              <a:rPr lang="en-US" altLang="ja-JP" sz="3200" dirty="0">
                <a:solidFill>
                  <a:srgbClr val="202122"/>
                </a:solidFill>
                <a:latin typeface="Arial" panose="020B0604020202020204" pitchFamily="34" charset="0"/>
              </a:rPr>
              <a:t>S</a:t>
            </a:r>
            <a:r>
              <a:rPr lang="en-US" altLang="ja-JP" sz="3200" b="0" i="0" dirty="0">
                <a:solidFill>
                  <a:srgbClr val="202122"/>
                </a:solidFill>
                <a:effectLst/>
                <a:latin typeface="Arial" panose="020B0604020202020204" pitchFamily="34" charset="0"/>
              </a:rPr>
              <a:t>urface, </a:t>
            </a:r>
            <a:r>
              <a:rPr lang="en-US" altLang="ja-JP" sz="3200" dirty="0">
                <a:solidFill>
                  <a:srgbClr val="202122"/>
                </a:solidFill>
                <a:latin typeface="Arial" panose="020B0604020202020204" pitchFamily="34" charset="0"/>
              </a:rPr>
              <a:t>F</a:t>
            </a:r>
            <a:r>
              <a:rPr lang="en-US" altLang="ja-JP" sz="3200" b="0" i="0" dirty="0">
                <a:solidFill>
                  <a:srgbClr val="202122"/>
                </a:solidFill>
                <a:effectLst/>
                <a:latin typeface="Arial" panose="020B0604020202020204" pitchFamily="34" charset="0"/>
              </a:rPr>
              <a:t>light </a:t>
            </a:r>
            <a:r>
              <a:rPr lang="en-US" altLang="ja-JP" sz="3200" dirty="0">
                <a:solidFill>
                  <a:srgbClr val="202122"/>
                </a:solidFill>
                <a:latin typeface="Arial" panose="020B0604020202020204" pitchFamily="34" charset="0"/>
              </a:rPr>
              <a:t>C</a:t>
            </a:r>
            <a:r>
              <a:rPr lang="en-US" altLang="ja-JP" sz="3200" b="0" i="0" dirty="0">
                <a:solidFill>
                  <a:srgbClr val="202122"/>
                </a:solidFill>
                <a:effectLst/>
                <a:latin typeface="Arial" panose="020B0604020202020204" pitchFamily="34" charset="0"/>
              </a:rPr>
              <a:t>ontrol </a:t>
            </a:r>
            <a:r>
              <a:rPr lang="en-US" altLang="ja-JP" sz="3200" dirty="0">
                <a:solidFill>
                  <a:srgbClr val="202122"/>
                </a:solidFill>
                <a:latin typeface="Arial" panose="020B0604020202020204" pitchFamily="34" charset="0"/>
              </a:rPr>
              <a:t>S</a:t>
            </a:r>
            <a:r>
              <a:rPr lang="en-US" altLang="ja-JP" sz="3200" b="0" i="0" dirty="0">
                <a:solidFill>
                  <a:srgbClr val="202122"/>
                </a:solidFill>
                <a:effectLst/>
                <a:latin typeface="Arial" panose="020B0604020202020204" pitchFamily="34" charset="0"/>
              </a:rPr>
              <a:t>urface</a:t>
            </a:r>
            <a:r>
              <a:rPr lang="en-US" altLang="ja-JP" sz="3200" b="1" i="0" dirty="0">
                <a:solidFill>
                  <a:srgbClr val="202122"/>
                </a:solidFill>
                <a:effectLst/>
                <a:latin typeface="Meiryo UI" panose="020B0604030504040204" pitchFamily="50" charset="-128"/>
                <a:ea typeface="Meiryo UI" panose="020B0604030504040204" pitchFamily="50" charset="-128"/>
              </a:rPr>
              <a:t>)</a:t>
            </a:r>
            <a:endParaRPr kumimoji="1" lang="ja-JP" altLang="en-US" sz="3200" b="1" dirty="0">
              <a:latin typeface="Meiryo UI" panose="020B0604030504040204" pitchFamily="50" charset="-128"/>
              <a:ea typeface="Meiryo UI" panose="020B0604030504040204" pitchFamily="50" charset="-128"/>
            </a:endParaRPr>
          </a:p>
        </p:txBody>
      </p:sp>
      <p:pic>
        <p:nvPicPr>
          <p:cNvPr id="1026" name="Picture 2">
            <a:extLst>
              <a:ext uri="{FF2B5EF4-FFF2-40B4-BE49-F238E27FC236}">
                <a16:creationId xmlns:a16="http://schemas.microsoft.com/office/drawing/2014/main" id="{587309C1-033C-00DC-0A2A-CC2AC772F5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9776" y="2199487"/>
            <a:ext cx="5608320" cy="2860243"/>
          </a:xfrm>
          <a:prstGeom prst="rect">
            <a:avLst/>
          </a:prstGeom>
          <a:noFill/>
          <a:extLst>
            <a:ext uri="{909E8E84-426E-40DD-AFC4-6F175D3DCCD1}">
              <a14:hiddenFill xmlns:a14="http://schemas.microsoft.com/office/drawing/2010/main">
                <a:solidFill>
                  <a:srgbClr val="FFFFFF"/>
                </a:solidFill>
              </a14:hiddenFill>
            </a:ext>
          </a:extLst>
        </p:spPr>
      </p:pic>
      <p:sp>
        <p:nvSpPr>
          <p:cNvPr id="11" name="タイトル 1">
            <a:extLst>
              <a:ext uri="{FF2B5EF4-FFF2-40B4-BE49-F238E27FC236}">
                <a16:creationId xmlns:a16="http://schemas.microsoft.com/office/drawing/2014/main" id="{0DDDDCC3-4756-D1CB-030A-2E16F2CD0B2C}"/>
              </a:ext>
            </a:extLst>
          </p:cNvPr>
          <p:cNvSpPr txBox="1">
            <a:spLocks/>
          </p:cNvSpPr>
          <p:nvPr/>
        </p:nvSpPr>
        <p:spPr>
          <a:xfrm>
            <a:off x="487680" y="1803298"/>
            <a:ext cx="5692096" cy="3652622"/>
          </a:xfrm>
          <a:prstGeom prst="rect">
            <a:avLst/>
          </a:prstGeom>
          <a:ln w="76200">
            <a:solidFill>
              <a:schemeClr val="accent1"/>
            </a:solidFill>
          </a:ln>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200" dirty="0">
                <a:latin typeface="Meiryo UI" panose="020B0604030504040204" pitchFamily="50" charset="-128"/>
                <a:ea typeface="Meiryo UI" panose="020B0604030504040204" pitchFamily="50" charset="-128"/>
              </a:rPr>
              <a:t>・航空機の構成要素の一つ。</a:t>
            </a:r>
            <a:endParaRPr lang="en-US" altLang="ja-JP" sz="3200" dirty="0">
              <a:latin typeface="Meiryo UI" panose="020B0604030504040204" pitchFamily="50" charset="-128"/>
              <a:ea typeface="Meiryo UI" panose="020B0604030504040204" pitchFamily="50" charset="-128"/>
            </a:endParaRPr>
          </a:p>
          <a:p>
            <a:endParaRPr lang="en-US" altLang="ja-JP" sz="3200" dirty="0">
              <a:latin typeface="Meiryo UI" panose="020B0604030504040204" pitchFamily="50" charset="-128"/>
              <a:ea typeface="Meiryo UI" panose="020B0604030504040204" pitchFamily="50" charset="-128"/>
            </a:endParaRPr>
          </a:p>
          <a:p>
            <a:r>
              <a:rPr lang="ja-JP" altLang="en-US" sz="3200" dirty="0">
                <a:latin typeface="Meiryo UI" panose="020B0604030504040204" pitchFamily="50" charset="-128"/>
                <a:ea typeface="Meiryo UI" panose="020B0604030504040204" pitchFamily="50" charset="-128"/>
              </a:rPr>
              <a:t>・　</a:t>
            </a:r>
            <a:r>
              <a:rPr lang="ja-JP" altLang="en-US" sz="3200" b="1" dirty="0">
                <a:latin typeface="Meiryo UI" panose="020B0604030504040204" pitchFamily="50" charset="-128"/>
                <a:ea typeface="Meiryo UI" panose="020B0604030504040204" pitchFamily="50" charset="-128"/>
              </a:rPr>
              <a:t>主操縦翼面</a:t>
            </a:r>
            <a:endParaRPr lang="en-US" altLang="ja-JP" sz="3200" b="1" dirty="0">
              <a:latin typeface="Meiryo UI" panose="020B0604030504040204" pitchFamily="50" charset="-128"/>
              <a:ea typeface="Meiryo UI" panose="020B0604030504040204" pitchFamily="50" charset="-128"/>
            </a:endParaRPr>
          </a:p>
          <a:p>
            <a:r>
              <a:rPr lang="en-US" altLang="ja-JP" sz="3200" b="1" dirty="0">
                <a:solidFill>
                  <a:srgbClr val="FF0000"/>
                </a:solidFill>
                <a:latin typeface="Meiryo UI" panose="020B0604030504040204" pitchFamily="50" charset="-128"/>
                <a:ea typeface="Meiryo UI" panose="020B0604030504040204" pitchFamily="50" charset="-128"/>
              </a:rPr>
              <a:t>   </a:t>
            </a:r>
            <a:r>
              <a:rPr lang="ja-JP" altLang="en-US" sz="3200" b="1" dirty="0">
                <a:solidFill>
                  <a:srgbClr val="FF0000"/>
                </a:solidFill>
                <a:latin typeface="Meiryo UI" panose="020B0604030504040204" pitchFamily="50" charset="-128"/>
                <a:ea typeface="Meiryo UI" panose="020B0604030504040204" pitchFamily="50" charset="-128"/>
              </a:rPr>
              <a:t>エルロン、エレベーター、ラダー</a:t>
            </a:r>
            <a:endParaRPr lang="en-US" altLang="ja-JP" sz="3200" b="1" dirty="0">
              <a:solidFill>
                <a:srgbClr val="FF0000"/>
              </a:solidFill>
              <a:latin typeface="Meiryo UI" panose="020B0604030504040204" pitchFamily="50" charset="-128"/>
              <a:ea typeface="Meiryo UI" panose="020B0604030504040204" pitchFamily="50" charset="-128"/>
            </a:endParaRPr>
          </a:p>
          <a:p>
            <a:r>
              <a:rPr lang="ja-JP" altLang="en-US" sz="3200" dirty="0">
                <a:latin typeface="Meiryo UI" panose="020B0604030504040204" pitchFamily="50" charset="-128"/>
                <a:ea typeface="Meiryo UI" panose="020B0604030504040204" pitchFamily="50" charset="-128"/>
              </a:rPr>
              <a:t>　　</a:t>
            </a:r>
            <a:endParaRPr lang="en-US" altLang="ja-JP" sz="3200" dirty="0">
              <a:latin typeface="Meiryo UI" panose="020B0604030504040204" pitchFamily="50" charset="-128"/>
              <a:ea typeface="Meiryo UI" panose="020B0604030504040204" pitchFamily="50" charset="-128"/>
            </a:endParaRPr>
          </a:p>
          <a:p>
            <a:r>
              <a:rPr lang="ja-JP" altLang="en-US" sz="3200" dirty="0">
                <a:latin typeface="Meiryo UI" panose="020B0604030504040204" pitchFamily="50" charset="-128"/>
                <a:ea typeface="Meiryo UI" panose="020B0604030504040204" pitchFamily="50" charset="-128"/>
              </a:rPr>
              <a:t>・　</a:t>
            </a:r>
            <a:r>
              <a:rPr lang="ja-JP" altLang="en-US" sz="3200" b="1" dirty="0">
                <a:latin typeface="Meiryo UI" panose="020B0604030504040204" pitchFamily="50" charset="-128"/>
                <a:ea typeface="Meiryo UI" panose="020B0604030504040204" pitchFamily="50" charset="-128"/>
              </a:rPr>
              <a:t>二次操縦翼面</a:t>
            </a:r>
            <a:endParaRPr lang="en-US" altLang="ja-JP" sz="3200" b="1" dirty="0">
              <a:latin typeface="Meiryo UI" panose="020B0604030504040204" pitchFamily="50" charset="-128"/>
              <a:ea typeface="Meiryo UI" panose="020B0604030504040204" pitchFamily="50" charset="-128"/>
            </a:endParaRPr>
          </a:p>
          <a:p>
            <a:r>
              <a:rPr lang="ja-JP" altLang="en-US" sz="3200" b="1" dirty="0">
                <a:latin typeface="Meiryo UI" panose="020B0604030504040204" pitchFamily="50" charset="-128"/>
                <a:ea typeface="Meiryo UI" panose="020B0604030504040204" pitchFamily="50" charset="-128"/>
              </a:rPr>
              <a:t>   </a:t>
            </a:r>
            <a:r>
              <a:rPr lang="ja-JP" altLang="en-US" sz="3200" dirty="0">
                <a:latin typeface="Meiryo UI" panose="020B0604030504040204" pitchFamily="50" charset="-128"/>
                <a:ea typeface="Meiryo UI" panose="020B0604030504040204" pitchFamily="50" charset="-128"/>
              </a:rPr>
              <a:t>グライダーでは</a:t>
            </a:r>
            <a:r>
              <a:rPr lang="ja-JP" altLang="en-US" sz="3200" b="1" dirty="0">
                <a:solidFill>
                  <a:srgbClr val="FF0000"/>
                </a:solidFill>
                <a:latin typeface="Meiryo UI" panose="020B0604030504040204" pitchFamily="50" charset="-128"/>
                <a:ea typeface="Meiryo UI" panose="020B0604030504040204" pitchFamily="50" charset="-128"/>
              </a:rPr>
              <a:t>ダイブブレーキ等</a:t>
            </a:r>
            <a:endParaRPr lang="en-US" altLang="ja-JP" sz="3200" dirty="0">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1A9A3CAC-9A8E-8992-3743-351BFF352740}"/>
              </a:ext>
            </a:extLst>
          </p:cNvPr>
          <p:cNvSpPr/>
          <p:nvPr/>
        </p:nvSpPr>
        <p:spPr>
          <a:xfrm>
            <a:off x="8462075" y="0"/>
            <a:ext cx="3729925" cy="170482"/>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Picture 2">
            <a:extLst>
              <a:ext uri="{FF2B5EF4-FFF2-40B4-BE49-F238E27FC236}">
                <a16:creationId xmlns:a16="http://schemas.microsoft.com/office/drawing/2014/main" id="{8D8B29C7-81F1-DA3B-3BC4-2B9608EDA8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32176" y="2351887"/>
            <a:ext cx="5608320" cy="2860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7431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7726C222-EB2F-A790-3E16-9686E9293754}"/>
              </a:ext>
            </a:extLst>
          </p:cNvPr>
          <p:cNvSpPr/>
          <p:nvPr/>
        </p:nvSpPr>
        <p:spPr>
          <a:xfrm>
            <a:off x="1422400" y="2019300"/>
            <a:ext cx="3124200" cy="1993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p>
        </p:txBody>
      </p:sp>
      <p:sp>
        <p:nvSpPr>
          <p:cNvPr id="13" name="テキスト ボックス 12">
            <a:extLst>
              <a:ext uri="{FF2B5EF4-FFF2-40B4-BE49-F238E27FC236}">
                <a16:creationId xmlns:a16="http://schemas.microsoft.com/office/drawing/2014/main" id="{5435D83D-F33C-9B15-B8F0-45B528D4AFFF}"/>
              </a:ext>
            </a:extLst>
          </p:cNvPr>
          <p:cNvSpPr txBox="1"/>
          <p:nvPr/>
        </p:nvSpPr>
        <p:spPr>
          <a:xfrm>
            <a:off x="1254805" y="346853"/>
            <a:ext cx="10490199" cy="584775"/>
          </a:xfrm>
          <a:prstGeom prst="rect">
            <a:avLst/>
          </a:prstGeom>
          <a:noFill/>
        </p:spPr>
        <p:txBody>
          <a:bodyPr wrap="square" rtlCol="0">
            <a:spAutoFit/>
          </a:bodyPr>
          <a:lstStyle/>
          <a:p>
            <a:r>
              <a:rPr lang="ja-JP" altLang="en-US" sz="3200" b="1" i="0" dirty="0">
                <a:solidFill>
                  <a:srgbClr val="202122"/>
                </a:solidFill>
                <a:effectLst/>
                <a:latin typeface="Meiryo UI" panose="020B0604030504040204" pitchFamily="50" charset="-128"/>
                <a:ea typeface="Meiryo UI" panose="020B0604030504040204" pitchFamily="50" charset="-128"/>
              </a:rPr>
              <a:t>動翼、操縦翼面</a:t>
            </a:r>
            <a:r>
              <a:rPr lang="en-US" altLang="ja-JP" sz="3200" b="1" i="0" dirty="0">
                <a:solidFill>
                  <a:srgbClr val="202122"/>
                </a:solidFill>
                <a:effectLst/>
                <a:latin typeface="Meiryo UI" panose="020B0604030504040204" pitchFamily="50" charset="-128"/>
                <a:ea typeface="Meiryo UI" panose="020B0604030504040204" pitchFamily="50" charset="-128"/>
              </a:rPr>
              <a:t>(</a:t>
            </a:r>
            <a:r>
              <a:rPr lang="en-US" altLang="ja-JP" sz="3200" dirty="0">
                <a:solidFill>
                  <a:srgbClr val="202122"/>
                </a:solidFill>
                <a:latin typeface="Arial" panose="020B0604020202020204" pitchFamily="34" charset="0"/>
                <a:ea typeface="Meiryo UI" panose="020B0604030504040204" pitchFamily="50" charset="-128"/>
              </a:rPr>
              <a:t>M</a:t>
            </a:r>
            <a:r>
              <a:rPr lang="en-US" altLang="ja-JP" sz="3200" b="0" i="0" dirty="0">
                <a:solidFill>
                  <a:srgbClr val="202122"/>
                </a:solidFill>
                <a:effectLst/>
                <a:latin typeface="Arial" panose="020B0604020202020204" pitchFamily="34" charset="0"/>
              </a:rPr>
              <a:t>oving </a:t>
            </a:r>
            <a:r>
              <a:rPr lang="en-US" altLang="ja-JP" sz="3200" dirty="0">
                <a:solidFill>
                  <a:srgbClr val="202122"/>
                </a:solidFill>
                <a:latin typeface="Arial" panose="020B0604020202020204" pitchFamily="34" charset="0"/>
              </a:rPr>
              <a:t>S</a:t>
            </a:r>
            <a:r>
              <a:rPr lang="en-US" altLang="ja-JP" sz="3200" b="0" i="0" dirty="0">
                <a:solidFill>
                  <a:srgbClr val="202122"/>
                </a:solidFill>
                <a:effectLst/>
                <a:latin typeface="Arial" panose="020B0604020202020204" pitchFamily="34" charset="0"/>
              </a:rPr>
              <a:t>urface, </a:t>
            </a:r>
            <a:r>
              <a:rPr lang="en-US" altLang="ja-JP" sz="3200" dirty="0">
                <a:solidFill>
                  <a:srgbClr val="202122"/>
                </a:solidFill>
                <a:latin typeface="Arial" panose="020B0604020202020204" pitchFamily="34" charset="0"/>
              </a:rPr>
              <a:t>F</a:t>
            </a:r>
            <a:r>
              <a:rPr lang="en-US" altLang="ja-JP" sz="3200" b="0" i="0" dirty="0">
                <a:solidFill>
                  <a:srgbClr val="202122"/>
                </a:solidFill>
                <a:effectLst/>
                <a:latin typeface="Arial" panose="020B0604020202020204" pitchFamily="34" charset="0"/>
              </a:rPr>
              <a:t>light </a:t>
            </a:r>
            <a:r>
              <a:rPr lang="en-US" altLang="ja-JP" sz="3200" dirty="0">
                <a:solidFill>
                  <a:srgbClr val="202122"/>
                </a:solidFill>
                <a:latin typeface="Arial" panose="020B0604020202020204" pitchFamily="34" charset="0"/>
              </a:rPr>
              <a:t>C</a:t>
            </a:r>
            <a:r>
              <a:rPr lang="en-US" altLang="ja-JP" sz="3200" b="0" i="0" dirty="0">
                <a:solidFill>
                  <a:srgbClr val="202122"/>
                </a:solidFill>
                <a:effectLst/>
                <a:latin typeface="Arial" panose="020B0604020202020204" pitchFamily="34" charset="0"/>
              </a:rPr>
              <a:t>ontrol </a:t>
            </a:r>
            <a:r>
              <a:rPr lang="en-US" altLang="ja-JP" sz="3200" dirty="0">
                <a:solidFill>
                  <a:srgbClr val="202122"/>
                </a:solidFill>
                <a:latin typeface="Arial" panose="020B0604020202020204" pitchFamily="34" charset="0"/>
              </a:rPr>
              <a:t>S</a:t>
            </a:r>
            <a:r>
              <a:rPr lang="en-US" altLang="ja-JP" sz="3200" b="0" i="0" dirty="0">
                <a:solidFill>
                  <a:srgbClr val="202122"/>
                </a:solidFill>
                <a:effectLst/>
                <a:latin typeface="Arial" panose="020B0604020202020204" pitchFamily="34" charset="0"/>
              </a:rPr>
              <a:t>urface</a:t>
            </a:r>
            <a:r>
              <a:rPr lang="en-US" altLang="ja-JP" sz="3200" b="1" i="0" dirty="0">
                <a:solidFill>
                  <a:srgbClr val="202122"/>
                </a:solidFill>
                <a:effectLst/>
                <a:latin typeface="Meiryo UI" panose="020B0604030504040204" pitchFamily="50" charset="-128"/>
                <a:ea typeface="Meiryo UI" panose="020B0604030504040204" pitchFamily="50" charset="-128"/>
              </a:rPr>
              <a:t>)</a:t>
            </a:r>
            <a:endParaRPr kumimoji="1" lang="ja-JP" altLang="en-US" sz="3200" b="1" dirty="0">
              <a:latin typeface="Meiryo UI" panose="020B0604030504040204" pitchFamily="50" charset="-128"/>
              <a:ea typeface="Meiryo UI" panose="020B0604030504040204" pitchFamily="50" charset="-128"/>
            </a:endParaRPr>
          </a:p>
        </p:txBody>
      </p:sp>
      <p:pic>
        <p:nvPicPr>
          <p:cNvPr id="1026" name="Picture 2">
            <a:extLst>
              <a:ext uri="{FF2B5EF4-FFF2-40B4-BE49-F238E27FC236}">
                <a16:creationId xmlns:a16="http://schemas.microsoft.com/office/drawing/2014/main" id="{587309C1-033C-00DC-0A2A-CC2AC772F51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249" t="13754" r="7558" b="13400"/>
          <a:stretch/>
        </p:blipFill>
        <p:spPr bwMode="auto">
          <a:xfrm>
            <a:off x="1819802" y="931628"/>
            <a:ext cx="8552395" cy="5753429"/>
          </a:xfrm>
          <a:prstGeom prst="rect">
            <a:avLst/>
          </a:prstGeom>
          <a:noFill/>
          <a:extLst>
            <a:ext uri="{909E8E84-426E-40DD-AFC4-6F175D3DCCD1}">
              <a14:hiddenFill xmlns:a14="http://schemas.microsoft.com/office/drawing/2010/main">
                <a:solidFill>
                  <a:srgbClr val="FFFFFF"/>
                </a:solidFill>
              </a14:hiddenFill>
            </a:ext>
          </a:extLst>
        </p:spPr>
      </p:pic>
      <p:sp>
        <p:nvSpPr>
          <p:cNvPr id="8" name="正方形/長方形 7">
            <a:extLst>
              <a:ext uri="{FF2B5EF4-FFF2-40B4-BE49-F238E27FC236}">
                <a16:creationId xmlns:a16="http://schemas.microsoft.com/office/drawing/2014/main" id="{1A9A3CAC-9A8E-8992-3743-351BFF352740}"/>
              </a:ext>
            </a:extLst>
          </p:cNvPr>
          <p:cNvSpPr/>
          <p:nvPr/>
        </p:nvSpPr>
        <p:spPr>
          <a:xfrm>
            <a:off x="8462075" y="0"/>
            <a:ext cx="3729925" cy="170482"/>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5492895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9AB30C46-A1E3-AE6F-B4E4-7C255ACD45E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638299" y="253443"/>
            <a:ext cx="9489311" cy="6351113"/>
          </a:xfrm>
          <a:prstGeom prst="rect">
            <a:avLst/>
          </a:prstGeom>
        </p:spPr>
      </p:pic>
      <p:sp>
        <p:nvSpPr>
          <p:cNvPr id="4" name="タイトル 1">
            <a:extLst>
              <a:ext uri="{FF2B5EF4-FFF2-40B4-BE49-F238E27FC236}">
                <a16:creationId xmlns:a16="http://schemas.microsoft.com/office/drawing/2014/main" id="{32924803-A3D1-1AB5-4434-A5AD0297BAD5}"/>
              </a:ext>
            </a:extLst>
          </p:cNvPr>
          <p:cNvSpPr txBox="1">
            <a:spLocks/>
          </p:cNvSpPr>
          <p:nvPr/>
        </p:nvSpPr>
        <p:spPr>
          <a:xfrm>
            <a:off x="624307" y="3831820"/>
            <a:ext cx="3225799" cy="393700"/>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400" b="1" dirty="0">
                <a:solidFill>
                  <a:srgbClr val="00B050"/>
                </a:solidFill>
                <a:latin typeface="Meiryo UI" panose="020B0604030504040204" pitchFamily="50" charset="-128"/>
                <a:ea typeface="Meiryo UI" panose="020B0604030504040204" pitchFamily="50" charset="-128"/>
              </a:rPr>
              <a:t>エルロン</a:t>
            </a:r>
            <a:r>
              <a:rPr lang="en-US" altLang="ja-JP" sz="2400" b="1" dirty="0">
                <a:solidFill>
                  <a:srgbClr val="00B050"/>
                </a:solidFill>
                <a:latin typeface="Meiryo UI" panose="020B0604030504040204" pitchFamily="50" charset="-128"/>
                <a:ea typeface="Meiryo UI" panose="020B0604030504040204" pitchFamily="50" charset="-128"/>
              </a:rPr>
              <a:t>(A</a:t>
            </a:r>
            <a:r>
              <a:rPr lang="en-US" altLang="ja-JP" sz="2400" b="1" i="0" dirty="0">
                <a:solidFill>
                  <a:srgbClr val="00B050"/>
                </a:solidFill>
                <a:effectLst/>
                <a:latin typeface="Meiryo UI" panose="020B0604030504040204" pitchFamily="50" charset="-128"/>
                <a:ea typeface="Meiryo UI" panose="020B0604030504040204" pitchFamily="50" charset="-128"/>
              </a:rPr>
              <a:t>ileron)</a:t>
            </a:r>
            <a:r>
              <a:rPr lang="ja-JP" altLang="en-US" sz="2400" b="1" i="0" dirty="0">
                <a:solidFill>
                  <a:srgbClr val="00B050"/>
                </a:solidFill>
                <a:effectLst/>
                <a:latin typeface="Meiryo UI" panose="020B0604030504040204" pitchFamily="50" charset="-128"/>
                <a:ea typeface="Meiryo UI" panose="020B0604030504040204" pitchFamily="50" charset="-128"/>
              </a:rPr>
              <a:t>↓</a:t>
            </a:r>
            <a:endParaRPr lang="ja-JP" altLang="en-US" sz="2400" b="1" dirty="0">
              <a:solidFill>
                <a:srgbClr val="00B050"/>
              </a:solidFill>
              <a:latin typeface="Meiryo UI" panose="020B0604030504040204" pitchFamily="50" charset="-128"/>
              <a:ea typeface="Meiryo UI" panose="020B0604030504040204" pitchFamily="50" charset="-128"/>
            </a:endParaRPr>
          </a:p>
        </p:txBody>
      </p:sp>
      <p:sp>
        <p:nvSpPr>
          <p:cNvPr id="8" name="タイトル 1">
            <a:extLst>
              <a:ext uri="{FF2B5EF4-FFF2-40B4-BE49-F238E27FC236}">
                <a16:creationId xmlns:a16="http://schemas.microsoft.com/office/drawing/2014/main" id="{9C6C9E61-6DF7-E4BF-11C9-6000C2256F6D}"/>
              </a:ext>
            </a:extLst>
          </p:cNvPr>
          <p:cNvSpPr txBox="1">
            <a:spLocks/>
          </p:cNvSpPr>
          <p:nvPr/>
        </p:nvSpPr>
        <p:spPr>
          <a:xfrm>
            <a:off x="2532204" y="1846484"/>
            <a:ext cx="4610101" cy="393700"/>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400" b="1" dirty="0">
                <a:solidFill>
                  <a:srgbClr val="FF0000"/>
                </a:solidFill>
                <a:latin typeface="Meiryo UI" panose="020B0604030504040204" pitchFamily="50" charset="-128"/>
                <a:ea typeface="Meiryo UI" panose="020B0604030504040204" pitchFamily="50" charset="-128"/>
              </a:rPr>
              <a:t>エレベーター</a:t>
            </a:r>
            <a:r>
              <a:rPr lang="en-US" altLang="ja-JP" sz="2400" b="1" dirty="0">
                <a:solidFill>
                  <a:srgbClr val="FF0000"/>
                </a:solidFill>
                <a:latin typeface="Meiryo UI" panose="020B0604030504040204" pitchFamily="50" charset="-128"/>
                <a:ea typeface="Meiryo UI" panose="020B0604030504040204" pitchFamily="50" charset="-128"/>
              </a:rPr>
              <a:t>(E</a:t>
            </a:r>
            <a:r>
              <a:rPr lang="en-US" altLang="ja-JP" sz="2400" b="1" i="0" dirty="0">
                <a:solidFill>
                  <a:srgbClr val="FF0000"/>
                </a:solidFill>
                <a:effectLst/>
                <a:latin typeface="Meiryo UI" panose="020B0604030504040204" pitchFamily="50" charset="-128"/>
                <a:ea typeface="Meiryo UI" panose="020B0604030504040204" pitchFamily="50" charset="-128"/>
              </a:rPr>
              <a:t>levator</a:t>
            </a:r>
            <a:r>
              <a:rPr lang="en-US" altLang="ja-JP" sz="2400" b="1" dirty="0">
                <a:solidFill>
                  <a:srgbClr val="FF0000"/>
                </a:solidFill>
                <a:latin typeface="Meiryo UI" panose="020B0604030504040204" pitchFamily="50" charset="-128"/>
                <a:ea typeface="Meiryo UI" panose="020B0604030504040204" pitchFamily="50" charset="-128"/>
              </a:rPr>
              <a:t>)</a:t>
            </a:r>
            <a:r>
              <a:rPr lang="ja-JP" altLang="en-US" sz="2400" b="1" dirty="0">
                <a:solidFill>
                  <a:srgbClr val="FF0000"/>
                </a:solidFill>
                <a:latin typeface="Meiryo UI" panose="020B0604030504040204" pitchFamily="50" charset="-128"/>
                <a:ea typeface="Meiryo UI" panose="020B0604030504040204" pitchFamily="50" charset="-128"/>
              </a:rPr>
              <a:t>↓</a:t>
            </a:r>
          </a:p>
        </p:txBody>
      </p:sp>
      <p:sp>
        <p:nvSpPr>
          <p:cNvPr id="9" name="タイトル 1">
            <a:extLst>
              <a:ext uri="{FF2B5EF4-FFF2-40B4-BE49-F238E27FC236}">
                <a16:creationId xmlns:a16="http://schemas.microsoft.com/office/drawing/2014/main" id="{90DEB2A0-2BBD-30CD-BE62-D110F1110A18}"/>
              </a:ext>
            </a:extLst>
          </p:cNvPr>
          <p:cNvSpPr txBox="1">
            <a:spLocks/>
          </p:cNvSpPr>
          <p:nvPr/>
        </p:nvSpPr>
        <p:spPr>
          <a:xfrm>
            <a:off x="7904078" y="4371826"/>
            <a:ext cx="2001922" cy="761088"/>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400" b="1" dirty="0">
                <a:solidFill>
                  <a:srgbClr val="33CCCC"/>
                </a:solidFill>
                <a:latin typeface="Meiryo UI" panose="020B0604030504040204" pitchFamily="50" charset="-128"/>
                <a:ea typeface="Meiryo UI" panose="020B0604030504040204" pitchFamily="50" charset="-128"/>
              </a:rPr>
              <a:t>↑</a:t>
            </a:r>
            <a:endParaRPr lang="en-US" altLang="ja-JP" sz="2400" b="1" dirty="0">
              <a:solidFill>
                <a:srgbClr val="33CCCC"/>
              </a:solidFill>
              <a:latin typeface="Meiryo UI" panose="020B0604030504040204" pitchFamily="50" charset="-128"/>
              <a:ea typeface="Meiryo UI" panose="020B0604030504040204" pitchFamily="50" charset="-128"/>
            </a:endParaRPr>
          </a:p>
          <a:p>
            <a:r>
              <a:rPr lang="ja-JP" altLang="en-US" sz="2400" b="1" dirty="0">
                <a:solidFill>
                  <a:srgbClr val="33CCCC"/>
                </a:solidFill>
                <a:latin typeface="Meiryo UI" panose="020B0604030504040204" pitchFamily="50" charset="-128"/>
                <a:ea typeface="Meiryo UI" panose="020B0604030504040204" pitchFamily="50" charset="-128"/>
              </a:rPr>
              <a:t>ダイブブレーキ</a:t>
            </a:r>
          </a:p>
        </p:txBody>
      </p:sp>
      <p:sp>
        <p:nvSpPr>
          <p:cNvPr id="10" name="タイトル 1">
            <a:extLst>
              <a:ext uri="{FF2B5EF4-FFF2-40B4-BE49-F238E27FC236}">
                <a16:creationId xmlns:a16="http://schemas.microsoft.com/office/drawing/2014/main" id="{65DDE65C-60B6-6D3D-2C03-E5C2D2D51BB6}"/>
              </a:ext>
            </a:extLst>
          </p:cNvPr>
          <p:cNvSpPr txBox="1">
            <a:spLocks/>
          </p:cNvSpPr>
          <p:nvPr/>
        </p:nvSpPr>
        <p:spPr>
          <a:xfrm>
            <a:off x="7904078" y="2184917"/>
            <a:ext cx="2794002" cy="393700"/>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400" b="1" dirty="0">
                <a:solidFill>
                  <a:srgbClr val="00B0F0"/>
                </a:solidFill>
                <a:latin typeface="Meiryo UI" panose="020B0604030504040204" pitchFamily="50" charset="-128"/>
                <a:ea typeface="Meiryo UI" panose="020B0604030504040204" pitchFamily="50" charset="-128"/>
              </a:rPr>
              <a:t>ラダー</a:t>
            </a:r>
            <a:r>
              <a:rPr lang="en-US" altLang="ja-JP" sz="2400" b="1" dirty="0">
                <a:solidFill>
                  <a:srgbClr val="00B0F0"/>
                </a:solidFill>
                <a:latin typeface="Meiryo UI" panose="020B0604030504040204" pitchFamily="50" charset="-128"/>
                <a:ea typeface="Meiryo UI" panose="020B0604030504040204" pitchFamily="50" charset="-128"/>
              </a:rPr>
              <a:t>(R</a:t>
            </a:r>
            <a:r>
              <a:rPr lang="en-US" altLang="ja-JP" sz="2400" b="1" i="0" dirty="0">
                <a:solidFill>
                  <a:srgbClr val="00B0F0"/>
                </a:solidFill>
                <a:effectLst/>
                <a:latin typeface="Meiryo UI" panose="020B0604030504040204" pitchFamily="50" charset="-128"/>
                <a:ea typeface="Meiryo UI" panose="020B0604030504040204" pitchFamily="50" charset="-128"/>
              </a:rPr>
              <a:t>udder</a:t>
            </a:r>
            <a:r>
              <a:rPr lang="en-US" altLang="ja-JP" sz="2400" b="1" dirty="0">
                <a:solidFill>
                  <a:srgbClr val="00B0F0"/>
                </a:solidFill>
                <a:latin typeface="Meiryo UI" panose="020B0604030504040204" pitchFamily="50" charset="-128"/>
                <a:ea typeface="Meiryo UI" panose="020B0604030504040204" pitchFamily="50" charset="-128"/>
              </a:rPr>
              <a:t>)</a:t>
            </a:r>
            <a:r>
              <a:rPr lang="ja-JP" altLang="en-US" sz="2400" b="1" dirty="0">
                <a:solidFill>
                  <a:srgbClr val="00B0F0"/>
                </a:solidFill>
                <a:latin typeface="Meiryo UI" panose="020B0604030504040204" pitchFamily="50" charset="-128"/>
                <a:ea typeface="Meiryo UI" panose="020B0604030504040204" pitchFamily="50" charset="-128"/>
              </a:rPr>
              <a:t>↓</a:t>
            </a:r>
          </a:p>
        </p:txBody>
      </p:sp>
      <p:sp>
        <p:nvSpPr>
          <p:cNvPr id="13" name="テキスト ボックス 12">
            <a:extLst>
              <a:ext uri="{FF2B5EF4-FFF2-40B4-BE49-F238E27FC236}">
                <a16:creationId xmlns:a16="http://schemas.microsoft.com/office/drawing/2014/main" id="{5435D83D-F33C-9B15-B8F0-45B528D4AFFF}"/>
              </a:ext>
            </a:extLst>
          </p:cNvPr>
          <p:cNvSpPr txBox="1"/>
          <p:nvPr/>
        </p:nvSpPr>
        <p:spPr>
          <a:xfrm>
            <a:off x="1254805" y="346853"/>
            <a:ext cx="10490199" cy="584775"/>
          </a:xfrm>
          <a:prstGeom prst="rect">
            <a:avLst/>
          </a:prstGeom>
          <a:noFill/>
        </p:spPr>
        <p:txBody>
          <a:bodyPr wrap="square" rtlCol="0">
            <a:spAutoFit/>
          </a:bodyPr>
          <a:lstStyle/>
          <a:p>
            <a:r>
              <a:rPr lang="ja-JP" altLang="en-US" sz="3200" b="1" i="0" dirty="0">
                <a:solidFill>
                  <a:srgbClr val="202122"/>
                </a:solidFill>
                <a:effectLst/>
                <a:latin typeface="Meiryo UI" panose="020B0604030504040204" pitchFamily="50" charset="-128"/>
                <a:ea typeface="Meiryo UI" panose="020B0604030504040204" pitchFamily="50" charset="-128"/>
              </a:rPr>
              <a:t>動翼、操縦翼面</a:t>
            </a:r>
            <a:r>
              <a:rPr lang="en-US" altLang="ja-JP" sz="3200" b="1" i="0" dirty="0">
                <a:solidFill>
                  <a:srgbClr val="202122"/>
                </a:solidFill>
                <a:effectLst/>
                <a:latin typeface="Meiryo UI" panose="020B0604030504040204" pitchFamily="50" charset="-128"/>
                <a:ea typeface="Meiryo UI" panose="020B0604030504040204" pitchFamily="50" charset="-128"/>
              </a:rPr>
              <a:t>(</a:t>
            </a:r>
            <a:r>
              <a:rPr lang="en-US" altLang="ja-JP" sz="3200" dirty="0">
                <a:solidFill>
                  <a:srgbClr val="202122"/>
                </a:solidFill>
                <a:latin typeface="Arial" panose="020B0604020202020204" pitchFamily="34" charset="0"/>
                <a:ea typeface="Meiryo UI" panose="020B0604030504040204" pitchFamily="50" charset="-128"/>
              </a:rPr>
              <a:t>M</a:t>
            </a:r>
            <a:r>
              <a:rPr lang="en-US" altLang="ja-JP" sz="3200" b="0" i="0" dirty="0">
                <a:solidFill>
                  <a:srgbClr val="202122"/>
                </a:solidFill>
                <a:effectLst/>
                <a:latin typeface="Arial" panose="020B0604020202020204" pitchFamily="34" charset="0"/>
              </a:rPr>
              <a:t>oving </a:t>
            </a:r>
            <a:r>
              <a:rPr lang="en-US" altLang="ja-JP" sz="3200" dirty="0">
                <a:solidFill>
                  <a:srgbClr val="202122"/>
                </a:solidFill>
                <a:latin typeface="Arial" panose="020B0604020202020204" pitchFamily="34" charset="0"/>
              </a:rPr>
              <a:t>S</a:t>
            </a:r>
            <a:r>
              <a:rPr lang="en-US" altLang="ja-JP" sz="3200" b="0" i="0" dirty="0">
                <a:solidFill>
                  <a:srgbClr val="202122"/>
                </a:solidFill>
                <a:effectLst/>
                <a:latin typeface="Arial" panose="020B0604020202020204" pitchFamily="34" charset="0"/>
              </a:rPr>
              <a:t>urface, </a:t>
            </a:r>
            <a:r>
              <a:rPr lang="en-US" altLang="ja-JP" sz="3200" dirty="0">
                <a:solidFill>
                  <a:srgbClr val="202122"/>
                </a:solidFill>
                <a:latin typeface="Arial" panose="020B0604020202020204" pitchFamily="34" charset="0"/>
              </a:rPr>
              <a:t>F</a:t>
            </a:r>
            <a:r>
              <a:rPr lang="en-US" altLang="ja-JP" sz="3200" b="0" i="0" dirty="0">
                <a:solidFill>
                  <a:srgbClr val="202122"/>
                </a:solidFill>
                <a:effectLst/>
                <a:latin typeface="Arial" panose="020B0604020202020204" pitchFamily="34" charset="0"/>
              </a:rPr>
              <a:t>light </a:t>
            </a:r>
            <a:r>
              <a:rPr lang="en-US" altLang="ja-JP" sz="3200" dirty="0">
                <a:solidFill>
                  <a:srgbClr val="202122"/>
                </a:solidFill>
                <a:latin typeface="Arial" panose="020B0604020202020204" pitchFamily="34" charset="0"/>
              </a:rPr>
              <a:t>C</a:t>
            </a:r>
            <a:r>
              <a:rPr lang="en-US" altLang="ja-JP" sz="3200" b="0" i="0" dirty="0">
                <a:solidFill>
                  <a:srgbClr val="202122"/>
                </a:solidFill>
                <a:effectLst/>
                <a:latin typeface="Arial" panose="020B0604020202020204" pitchFamily="34" charset="0"/>
              </a:rPr>
              <a:t>ontrol </a:t>
            </a:r>
            <a:r>
              <a:rPr lang="en-US" altLang="ja-JP" sz="3200" dirty="0">
                <a:solidFill>
                  <a:srgbClr val="202122"/>
                </a:solidFill>
                <a:latin typeface="Arial" panose="020B0604020202020204" pitchFamily="34" charset="0"/>
              </a:rPr>
              <a:t>S</a:t>
            </a:r>
            <a:r>
              <a:rPr lang="en-US" altLang="ja-JP" sz="3200" b="0" i="0" dirty="0">
                <a:solidFill>
                  <a:srgbClr val="202122"/>
                </a:solidFill>
                <a:effectLst/>
                <a:latin typeface="Arial" panose="020B0604020202020204" pitchFamily="34" charset="0"/>
              </a:rPr>
              <a:t>urface</a:t>
            </a:r>
            <a:r>
              <a:rPr lang="en-US" altLang="ja-JP" sz="3200" b="1" i="0" dirty="0">
                <a:solidFill>
                  <a:srgbClr val="202122"/>
                </a:solidFill>
                <a:effectLst/>
                <a:latin typeface="Meiryo UI" panose="020B0604030504040204" pitchFamily="50" charset="-128"/>
                <a:ea typeface="Meiryo UI" panose="020B0604030504040204" pitchFamily="50" charset="-128"/>
              </a:rPr>
              <a:t>)</a:t>
            </a:r>
            <a:endParaRPr kumimoji="1" lang="ja-JP" altLang="en-US" sz="3200" b="1" dirty="0">
              <a:latin typeface="Meiryo UI" panose="020B0604030504040204" pitchFamily="50" charset="-128"/>
              <a:ea typeface="Meiryo UI" panose="020B0604030504040204" pitchFamily="50" charset="-128"/>
            </a:endParaRPr>
          </a:p>
        </p:txBody>
      </p:sp>
      <p:sp>
        <p:nvSpPr>
          <p:cNvPr id="12" name="正方形/長方形 11">
            <a:extLst>
              <a:ext uri="{FF2B5EF4-FFF2-40B4-BE49-F238E27FC236}">
                <a16:creationId xmlns:a16="http://schemas.microsoft.com/office/drawing/2014/main" id="{63B71F76-634D-B367-3B2C-22B75872A7D2}"/>
              </a:ext>
            </a:extLst>
          </p:cNvPr>
          <p:cNvSpPr/>
          <p:nvPr/>
        </p:nvSpPr>
        <p:spPr>
          <a:xfrm>
            <a:off x="8462075" y="0"/>
            <a:ext cx="3729925" cy="170482"/>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3112537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7726C222-EB2F-A790-3E16-9686E9293754}"/>
              </a:ext>
            </a:extLst>
          </p:cNvPr>
          <p:cNvSpPr/>
          <p:nvPr/>
        </p:nvSpPr>
        <p:spPr>
          <a:xfrm>
            <a:off x="1422400" y="2019300"/>
            <a:ext cx="3124200" cy="1993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p>
        </p:txBody>
      </p:sp>
      <p:sp>
        <p:nvSpPr>
          <p:cNvPr id="13" name="テキスト ボックス 12">
            <a:extLst>
              <a:ext uri="{FF2B5EF4-FFF2-40B4-BE49-F238E27FC236}">
                <a16:creationId xmlns:a16="http://schemas.microsoft.com/office/drawing/2014/main" id="{5435D83D-F33C-9B15-B8F0-45B528D4AFFF}"/>
              </a:ext>
            </a:extLst>
          </p:cNvPr>
          <p:cNvSpPr txBox="1"/>
          <p:nvPr/>
        </p:nvSpPr>
        <p:spPr>
          <a:xfrm>
            <a:off x="1254805" y="346853"/>
            <a:ext cx="10490199" cy="584775"/>
          </a:xfrm>
          <a:prstGeom prst="rect">
            <a:avLst/>
          </a:prstGeom>
          <a:noFill/>
        </p:spPr>
        <p:txBody>
          <a:bodyPr wrap="square" rtlCol="0">
            <a:spAutoFit/>
          </a:bodyPr>
          <a:lstStyle/>
          <a:p>
            <a:r>
              <a:rPr lang="ja-JP" altLang="en-US" sz="3200" b="1" i="0" dirty="0">
                <a:solidFill>
                  <a:srgbClr val="202122"/>
                </a:solidFill>
                <a:effectLst/>
                <a:latin typeface="Meiryo UI" panose="020B0604030504040204" pitchFamily="50" charset="-128"/>
                <a:ea typeface="Meiryo UI" panose="020B0604030504040204" pitchFamily="50" charset="-128"/>
              </a:rPr>
              <a:t>動翼、操縦翼面</a:t>
            </a:r>
            <a:r>
              <a:rPr lang="en-US" altLang="ja-JP" sz="3200" b="1" i="0" dirty="0">
                <a:solidFill>
                  <a:srgbClr val="202122"/>
                </a:solidFill>
                <a:effectLst/>
                <a:latin typeface="Meiryo UI" panose="020B0604030504040204" pitchFamily="50" charset="-128"/>
                <a:ea typeface="Meiryo UI" panose="020B0604030504040204" pitchFamily="50" charset="-128"/>
              </a:rPr>
              <a:t>(</a:t>
            </a:r>
            <a:r>
              <a:rPr lang="en-US" altLang="ja-JP" sz="3200" dirty="0">
                <a:solidFill>
                  <a:srgbClr val="202122"/>
                </a:solidFill>
                <a:latin typeface="Arial" panose="020B0604020202020204" pitchFamily="34" charset="0"/>
                <a:ea typeface="Meiryo UI" panose="020B0604030504040204" pitchFamily="50" charset="-128"/>
              </a:rPr>
              <a:t>M</a:t>
            </a:r>
            <a:r>
              <a:rPr lang="en-US" altLang="ja-JP" sz="3200" b="0" i="0" dirty="0">
                <a:solidFill>
                  <a:srgbClr val="202122"/>
                </a:solidFill>
                <a:effectLst/>
                <a:latin typeface="Arial" panose="020B0604020202020204" pitchFamily="34" charset="0"/>
              </a:rPr>
              <a:t>oving </a:t>
            </a:r>
            <a:r>
              <a:rPr lang="en-US" altLang="ja-JP" sz="3200" dirty="0">
                <a:solidFill>
                  <a:srgbClr val="202122"/>
                </a:solidFill>
                <a:latin typeface="Arial" panose="020B0604020202020204" pitchFamily="34" charset="0"/>
              </a:rPr>
              <a:t>S</a:t>
            </a:r>
            <a:r>
              <a:rPr lang="en-US" altLang="ja-JP" sz="3200" b="0" i="0" dirty="0">
                <a:solidFill>
                  <a:srgbClr val="202122"/>
                </a:solidFill>
                <a:effectLst/>
                <a:latin typeface="Arial" panose="020B0604020202020204" pitchFamily="34" charset="0"/>
              </a:rPr>
              <a:t>urface, </a:t>
            </a:r>
            <a:r>
              <a:rPr lang="en-US" altLang="ja-JP" sz="3200" dirty="0">
                <a:solidFill>
                  <a:srgbClr val="202122"/>
                </a:solidFill>
                <a:latin typeface="Arial" panose="020B0604020202020204" pitchFamily="34" charset="0"/>
              </a:rPr>
              <a:t>F</a:t>
            </a:r>
            <a:r>
              <a:rPr lang="en-US" altLang="ja-JP" sz="3200" b="0" i="0" dirty="0">
                <a:solidFill>
                  <a:srgbClr val="202122"/>
                </a:solidFill>
                <a:effectLst/>
                <a:latin typeface="Arial" panose="020B0604020202020204" pitchFamily="34" charset="0"/>
              </a:rPr>
              <a:t>light </a:t>
            </a:r>
            <a:r>
              <a:rPr lang="en-US" altLang="ja-JP" sz="3200" dirty="0">
                <a:solidFill>
                  <a:srgbClr val="202122"/>
                </a:solidFill>
                <a:latin typeface="Arial" panose="020B0604020202020204" pitchFamily="34" charset="0"/>
              </a:rPr>
              <a:t>C</a:t>
            </a:r>
            <a:r>
              <a:rPr lang="en-US" altLang="ja-JP" sz="3200" b="0" i="0" dirty="0">
                <a:solidFill>
                  <a:srgbClr val="202122"/>
                </a:solidFill>
                <a:effectLst/>
                <a:latin typeface="Arial" panose="020B0604020202020204" pitchFamily="34" charset="0"/>
              </a:rPr>
              <a:t>ontrol </a:t>
            </a:r>
            <a:r>
              <a:rPr lang="en-US" altLang="ja-JP" sz="3200" dirty="0">
                <a:solidFill>
                  <a:srgbClr val="202122"/>
                </a:solidFill>
                <a:latin typeface="Arial" panose="020B0604020202020204" pitchFamily="34" charset="0"/>
              </a:rPr>
              <a:t>S</a:t>
            </a:r>
            <a:r>
              <a:rPr lang="en-US" altLang="ja-JP" sz="3200" b="0" i="0" dirty="0">
                <a:solidFill>
                  <a:srgbClr val="202122"/>
                </a:solidFill>
                <a:effectLst/>
                <a:latin typeface="Arial" panose="020B0604020202020204" pitchFamily="34" charset="0"/>
              </a:rPr>
              <a:t>urface</a:t>
            </a:r>
            <a:r>
              <a:rPr lang="en-US" altLang="ja-JP" sz="3200" b="1" i="0" dirty="0">
                <a:solidFill>
                  <a:srgbClr val="202122"/>
                </a:solidFill>
                <a:effectLst/>
                <a:latin typeface="Meiryo UI" panose="020B0604030504040204" pitchFamily="50" charset="-128"/>
                <a:ea typeface="Meiryo UI" panose="020B0604030504040204" pitchFamily="50" charset="-128"/>
              </a:rPr>
              <a:t>)</a:t>
            </a:r>
            <a:endParaRPr kumimoji="1" lang="ja-JP" altLang="en-US" sz="3200" b="1" dirty="0">
              <a:latin typeface="Meiryo UI" panose="020B0604030504040204" pitchFamily="50" charset="-128"/>
              <a:ea typeface="Meiryo UI" panose="020B0604030504040204" pitchFamily="50" charset="-128"/>
            </a:endParaRPr>
          </a:p>
        </p:txBody>
      </p:sp>
      <p:pic>
        <p:nvPicPr>
          <p:cNvPr id="1026" name="Picture 2">
            <a:extLst>
              <a:ext uri="{FF2B5EF4-FFF2-40B4-BE49-F238E27FC236}">
                <a16:creationId xmlns:a16="http://schemas.microsoft.com/office/drawing/2014/main" id="{587309C1-033C-00DC-0A2A-CC2AC772F51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548" t="12627" r="8734" b="14076"/>
          <a:stretch/>
        </p:blipFill>
        <p:spPr bwMode="auto">
          <a:xfrm>
            <a:off x="1851063" y="931628"/>
            <a:ext cx="8489873" cy="5853019"/>
          </a:xfrm>
          <a:prstGeom prst="rect">
            <a:avLst/>
          </a:prstGeom>
          <a:noFill/>
          <a:extLst>
            <a:ext uri="{909E8E84-426E-40DD-AFC4-6F175D3DCCD1}">
              <a14:hiddenFill xmlns:a14="http://schemas.microsoft.com/office/drawing/2010/main">
                <a:solidFill>
                  <a:srgbClr val="FFFFFF"/>
                </a:solidFill>
              </a14:hiddenFill>
            </a:ext>
          </a:extLst>
        </p:spPr>
      </p:pic>
      <p:sp>
        <p:nvSpPr>
          <p:cNvPr id="8" name="正方形/長方形 7">
            <a:extLst>
              <a:ext uri="{FF2B5EF4-FFF2-40B4-BE49-F238E27FC236}">
                <a16:creationId xmlns:a16="http://schemas.microsoft.com/office/drawing/2014/main" id="{1A9A3CAC-9A8E-8992-3743-351BFF352740}"/>
              </a:ext>
            </a:extLst>
          </p:cNvPr>
          <p:cNvSpPr/>
          <p:nvPr/>
        </p:nvSpPr>
        <p:spPr>
          <a:xfrm>
            <a:off x="8462075" y="0"/>
            <a:ext cx="3729925" cy="170482"/>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4079392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ボックス 12">
            <a:extLst>
              <a:ext uri="{FF2B5EF4-FFF2-40B4-BE49-F238E27FC236}">
                <a16:creationId xmlns:a16="http://schemas.microsoft.com/office/drawing/2014/main" id="{5435D83D-F33C-9B15-B8F0-45B528D4AFFF}"/>
              </a:ext>
            </a:extLst>
          </p:cNvPr>
          <p:cNvSpPr txBox="1"/>
          <p:nvPr/>
        </p:nvSpPr>
        <p:spPr>
          <a:xfrm>
            <a:off x="850900" y="2967335"/>
            <a:ext cx="10490199" cy="923330"/>
          </a:xfrm>
          <a:prstGeom prst="rect">
            <a:avLst/>
          </a:prstGeom>
          <a:noFill/>
        </p:spPr>
        <p:txBody>
          <a:bodyPr wrap="square" rtlCol="0">
            <a:spAutoFit/>
          </a:bodyPr>
          <a:lstStyle/>
          <a:p>
            <a:pPr algn="ctr"/>
            <a:r>
              <a:rPr lang="ja-JP" altLang="en-US" sz="5400" b="1" dirty="0">
                <a:latin typeface="Meiryo UI" panose="020B0604030504040204" pitchFamily="50" charset="-128"/>
                <a:ea typeface="Meiryo UI" panose="020B0604030504040204" pitchFamily="50" charset="-128"/>
              </a:rPr>
              <a:t>主操縦翼面</a:t>
            </a:r>
            <a:endParaRPr lang="en-US" altLang="ja-JP" sz="54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6084227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ボックス 12">
            <a:extLst>
              <a:ext uri="{FF2B5EF4-FFF2-40B4-BE49-F238E27FC236}">
                <a16:creationId xmlns:a16="http://schemas.microsoft.com/office/drawing/2014/main" id="{5435D83D-F33C-9B15-B8F0-45B528D4AFFF}"/>
              </a:ext>
            </a:extLst>
          </p:cNvPr>
          <p:cNvSpPr txBox="1"/>
          <p:nvPr/>
        </p:nvSpPr>
        <p:spPr>
          <a:xfrm>
            <a:off x="1254805" y="346853"/>
            <a:ext cx="10490199" cy="584775"/>
          </a:xfrm>
          <a:prstGeom prst="rect">
            <a:avLst/>
          </a:prstGeom>
          <a:noFill/>
        </p:spPr>
        <p:txBody>
          <a:bodyPr wrap="square" rtlCol="0">
            <a:spAutoFit/>
          </a:bodyPr>
          <a:lstStyle/>
          <a:p>
            <a:r>
              <a:rPr lang="ja-JP" altLang="en-US" sz="3200" b="1" i="0" dirty="0">
                <a:solidFill>
                  <a:srgbClr val="202122"/>
                </a:solidFill>
                <a:effectLst/>
                <a:latin typeface="Meiryo UI" panose="020B0604030504040204" pitchFamily="50" charset="-128"/>
                <a:ea typeface="Meiryo UI" panose="020B0604030504040204" pitchFamily="50" charset="-128"/>
              </a:rPr>
              <a:t>動翼、操縦翼面</a:t>
            </a:r>
            <a:r>
              <a:rPr lang="en-US" altLang="ja-JP" sz="3200" b="1" i="0" dirty="0">
                <a:solidFill>
                  <a:srgbClr val="202122"/>
                </a:solidFill>
                <a:effectLst/>
                <a:latin typeface="Meiryo UI" panose="020B0604030504040204" pitchFamily="50" charset="-128"/>
                <a:ea typeface="Meiryo UI" panose="020B0604030504040204" pitchFamily="50" charset="-128"/>
              </a:rPr>
              <a:t>(</a:t>
            </a:r>
            <a:r>
              <a:rPr lang="en-US" altLang="ja-JP" sz="3200" dirty="0">
                <a:solidFill>
                  <a:srgbClr val="202122"/>
                </a:solidFill>
                <a:latin typeface="Arial" panose="020B0604020202020204" pitchFamily="34" charset="0"/>
                <a:ea typeface="Meiryo UI" panose="020B0604030504040204" pitchFamily="50" charset="-128"/>
              </a:rPr>
              <a:t>M</a:t>
            </a:r>
            <a:r>
              <a:rPr lang="en-US" altLang="ja-JP" sz="3200" b="0" i="0" dirty="0">
                <a:solidFill>
                  <a:srgbClr val="202122"/>
                </a:solidFill>
                <a:effectLst/>
                <a:latin typeface="Arial" panose="020B0604020202020204" pitchFamily="34" charset="0"/>
              </a:rPr>
              <a:t>oving </a:t>
            </a:r>
            <a:r>
              <a:rPr lang="en-US" altLang="ja-JP" sz="3200" dirty="0">
                <a:solidFill>
                  <a:srgbClr val="202122"/>
                </a:solidFill>
                <a:latin typeface="Arial" panose="020B0604020202020204" pitchFamily="34" charset="0"/>
              </a:rPr>
              <a:t>S</a:t>
            </a:r>
            <a:r>
              <a:rPr lang="en-US" altLang="ja-JP" sz="3200" b="0" i="0" dirty="0">
                <a:solidFill>
                  <a:srgbClr val="202122"/>
                </a:solidFill>
                <a:effectLst/>
                <a:latin typeface="Arial" panose="020B0604020202020204" pitchFamily="34" charset="0"/>
              </a:rPr>
              <a:t>urface, </a:t>
            </a:r>
            <a:r>
              <a:rPr lang="en-US" altLang="ja-JP" sz="3200" dirty="0">
                <a:solidFill>
                  <a:srgbClr val="202122"/>
                </a:solidFill>
                <a:latin typeface="Arial" panose="020B0604020202020204" pitchFamily="34" charset="0"/>
              </a:rPr>
              <a:t>F</a:t>
            </a:r>
            <a:r>
              <a:rPr lang="en-US" altLang="ja-JP" sz="3200" b="0" i="0" dirty="0">
                <a:solidFill>
                  <a:srgbClr val="202122"/>
                </a:solidFill>
                <a:effectLst/>
                <a:latin typeface="Arial" panose="020B0604020202020204" pitchFamily="34" charset="0"/>
              </a:rPr>
              <a:t>light </a:t>
            </a:r>
            <a:r>
              <a:rPr lang="en-US" altLang="ja-JP" sz="3200" dirty="0">
                <a:solidFill>
                  <a:srgbClr val="202122"/>
                </a:solidFill>
                <a:latin typeface="Arial" panose="020B0604020202020204" pitchFamily="34" charset="0"/>
              </a:rPr>
              <a:t>C</a:t>
            </a:r>
            <a:r>
              <a:rPr lang="en-US" altLang="ja-JP" sz="3200" b="0" i="0" dirty="0">
                <a:solidFill>
                  <a:srgbClr val="202122"/>
                </a:solidFill>
                <a:effectLst/>
                <a:latin typeface="Arial" panose="020B0604020202020204" pitchFamily="34" charset="0"/>
              </a:rPr>
              <a:t>ontrol </a:t>
            </a:r>
            <a:r>
              <a:rPr lang="en-US" altLang="ja-JP" sz="3200" dirty="0">
                <a:solidFill>
                  <a:srgbClr val="202122"/>
                </a:solidFill>
                <a:latin typeface="Arial" panose="020B0604020202020204" pitchFamily="34" charset="0"/>
              </a:rPr>
              <a:t>S</a:t>
            </a:r>
            <a:r>
              <a:rPr lang="en-US" altLang="ja-JP" sz="3200" b="0" i="0" dirty="0">
                <a:solidFill>
                  <a:srgbClr val="202122"/>
                </a:solidFill>
                <a:effectLst/>
                <a:latin typeface="Arial" panose="020B0604020202020204" pitchFamily="34" charset="0"/>
              </a:rPr>
              <a:t>urface</a:t>
            </a:r>
            <a:r>
              <a:rPr lang="en-US" altLang="ja-JP" sz="3200" b="1" i="0" dirty="0">
                <a:solidFill>
                  <a:srgbClr val="202122"/>
                </a:solidFill>
                <a:effectLst/>
                <a:latin typeface="Meiryo UI" panose="020B0604030504040204" pitchFamily="50" charset="-128"/>
                <a:ea typeface="Meiryo UI" panose="020B0604030504040204" pitchFamily="50" charset="-128"/>
              </a:rPr>
              <a:t>)</a:t>
            </a:r>
            <a:endParaRPr kumimoji="1" lang="ja-JP" altLang="en-US" sz="3200" b="1" dirty="0">
              <a:latin typeface="Meiryo UI" panose="020B0604030504040204" pitchFamily="50" charset="-128"/>
              <a:ea typeface="Meiryo UI" panose="020B0604030504040204" pitchFamily="50" charset="-128"/>
            </a:endParaRPr>
          </a:p>
        </p:txBody>
      </p:sp>
      <p:sp>
        <p:nvSpPr>
          <p:cNvPr id="11" name="タイトル 1">
            <a:extLst>
              <a:ext uri="{FF2B5EF4-FFF2-40B4-BE49-F238E27FC236}">
                <a16:creationId xmlns:a16="http://schemas.microsoft.com/office/drawing/2014/main" id="{0DDDDCC3-4756-D1CB-030A-2E16F2CD0B2C}"/>
              </a:ext>
            </a:extLst>
          </p:cNvPr>
          <p:cNvSpPr txBox="1">
            <a:spLocks/>
          </p:cNvSpPr>
          <p:nvPr/>
        </p:nvSpPr>
        <p:spPr>
          <a:xfrm>
            <a:off x="403904" y="1459430"/>
            <a:ext cx="5692096" cy="3939139"/>
          </a:xfrm>
          <a:prstGeom prst="rect">
            <a:avLst/>
          </a:prstGeom>
          <a:ln w="76200">
            <a:solidFill>
              <a:schemeClr val="accent1"/>
            </a:solidFill>
          </a:ln>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3200" b="1" dirty="0">
                <a:latin typeface="Meiryo UI" panose="020B0604030504040204" pitchFamily="50" charset="-128"/>
                <a:ea typeface="Meiryo UI" panose="020B0604030504040204" pitchFamily="50" charset="-128"/>
              </a:rPr>
              <a:t>エルロン</a:t>
            </a:r>
            <a:r>
              <a:rPr lang="en-US" altLang="ja-JP" sz="3200" b="1" dirty="0">
                <a:latin typeface="Meiryo UI" panose="020B0604030504040204" pitchFamily="50" charset="-128"/>
                <a:ea typeface="Meiryo UI" panose="020B0604030504040204" pitchFamily="50" charset="-128"/>
              </a:rPr>
              <a:t>(A</a:t>
            </a:r>
            <a:r>
              <a:rPr lang="en-US" altLang="ja-JP" sz="3200" b="1" i="0" dirty="0">
                <a:effectLst/>
                <a:latin typeface="Meiryo UI" panose="020B0604030504040204" pitchFamily="50" charset="-128"/>
                <a:ea typeface="Meiryo UI" panose="020B0604030504040204" pitchFamily="50" charset="-128"/>
              </a:rPr>
              <a:t>ileron) </a:t>
            </a:r>
          </a:p>
          <a:p>
            <a:endParaRPr lang="en-US" altLang="ja-JP" sz="2400" dirty="0">
              <a:latin typeface="Meiryo UI" panose="020B0604030504040204" pitchFamily="50" charset="-128"/>
              <a:ea typeface="Meiryo UI" panose="020B0604030504040204" pitchFamily="50" charset="-128"/>
            </a:endParaRPr>
          </a:p>
          <a:p>
            <a:r>
              <a:rPr lang="ja-JP" altLang="en-US" sz="2400" dirty="0">
                <a:latin typeface="Meiryo UI" panose="020B0604030504040204" pitchFamily="50" charset="-128"/>
                <a:ea typeface="Meiryo UI" panose="020B0604030504040204" pitchFamily="50" charset="-128"/>
              </a:rPr>
              <a:t>・日本語では</a:t>
            </a:r>
            <a:r>
              <a:rPr lang="ja-JP" altLang="en-US" sz="2400" b="1" dirty="0">
                <a:solidFill>
                  <a:srgbClr val="00B050"/>
                </a:solidFill>
                <a:latin typeface="Meiryo UI" panose="020B0604030504040204" pitchFamily="50" charset="-128"/>
                <a:ea typeface="Meiryo UI" panose="020B0604030504040204" pitchFamily="50" charset="-128"/>
              </a:rPr>
              <a:t>補助翼</a:t>
            </a:r>
            <a:r>
              <a:rPr lang="ja-JP" altLang="en-US" sz="2400" dirty="0">
                <a:latin typeface="Meiryo UI" panose="020B0604030504040204" pitchFamily="50" charset="-128"/>
                <a:ea typeface="Meiryo UI" panose="020B0604030504040204" pitchFamily="50" charset="-128"/>
              </a:rPr>
              <a:t>と呼ばれる。</a:t>
            </a:r>
            <a:endParaRPr lang="en-US" altLang="ja-JP" sz="2400" dirty="0">
              <a:latin typeface="Meiryo UI" panose="020B0604030504040204" pitchFamily="50" charset="-128"/>
              <a:ea typeface="Meiryo UI" panose="020B0604030504040204" pitchFamily="50" charset="-128"/>
            </a:endParaRPr>
          </a:p>
          <a:p>
            <a:r>
              <a:rPr lang="ja-JP" altLang="en-US" sz="2400" b="0" i="0" dirty="0">
                <a:solidFill>
                  <a:srgbClr val="202122"/>
                </a:solidFill>
                <a:effectLst/>
                <a:latin typeface="Meiryo UI" panose="020B0604030504040204" pitchFamily="50" charset="-128"/>
                <a:ea typeface="Meiryo UI" panose="020B0604030504040204" pitchFamily="50" charset="-128"/>
              </a:rPr>
              <a:t>　</a:t>
            </a:r>
            <a:endParaRPr lang="en-US" altLang="ja-JP" sz="2400" b="0" i="0" dirty="0">
              <a:solidFill>
                <a:srgbClr val="202122"/>
              </a:solidFill>
              <a:effectLst/>
              <a:latin typeface="Meiryo UI" panose="020B0604030504040204" pitchFamily="50" charset="-128"/>
              <a:ea typeface="Meiryo UI" panose="020B0604030504040204" pitchFamily="50" charset="-128"/>
            </a:endParaRPr>
          </a:p>
          <a:p>
            <a:r>
              <a:rPr lang="ja-JP" altLang="en-US" sz="2400" b="0" i="0" dirty="0">
                <a:solidFill>
                  <a:srgbClr val="202122"/>
                </a:solidFill>
                <a:effectLst/>
                <a:latin typeface="Meiryo UI" panose="020B0604030504040204" pitchFamily="50" charset="-128"/>
                <a:ea typeface="Meiryo UI" panose="020B0604030504040204" pitchFamily="50" charset="-128"/>
              </a:rPr>
              <a:t>・左右の主翼後縁の外側に取り付けられてお　　り、機体の前後軸を中心とした</a:t>
            </a:r>
            <a:r>
              <a:rPr lang="ja-JP" altLang="en-US" sz="2400" i="0" dirty="0">
                <a:effectLst/>
                <a:latin typeface="Meiryo UI" panose="020B0604030504040204" pitchFamily="50" charset="-128"/>
                <a:ea typeface="Meiryo UI" panose="020B0604030504040204" pitchFamily="50" charset="-128"/>
              </a:rPr>
              <a:t>回転運動である</a:t>
            </a:r>
            <a:r>
              <a:rPr lang="ja-JP" altLang="en-US" sz="2400" b="1" i="0" dirty="0">
                <a:solidFill>
                  <a:srgbClr val="00B050"/>
                </a:solidFill>
                <a:effectLst/>
                <a:latin typeface="Meiryo UI" panose="020B0604030504040204" pitchFamily="50" charset="-128"/>
                <a:ea typeface="Meiryo UI" panose="020B0604030504040204" pitchFamily="50" charset="-128"/>
              </a:rPr>
              <a:t>ローリング</a:t>
            </a:r>
            <a:r>
              <a:rPr lang="ja-JP" altLang="en-US" sz="2400" b="0" i="0" dirty="0">
                <a:solidFill>
                  <a:srgbClr val="202122"/>
                </a:solidFill>
                <a:effectLst/>
                <a:latin typeface="Meiryo UI" panose="020B0604030504040204" pitchFamily="50" charset="-128"/>
                <a:ea typeface="Meiryo UI" panose="020B0604030504040204" pitchFamily="50" charset="-128"/>
              </a:rPr>
              <a:t>を制御する。</a:t>
            </a:r>
            <a:endParaRPr lang="en-US" altLang="ja-JP" sz="2400" b="0" i="0" dirty="0">
              <a:solidFill>
                <a:srgbClr val="202122"/>
              </a:solidFill>
              <a:effectLst/>
              <a:latin typeface="Meiryo UI" panose="020B0604030504040204" pitchFamily="50" charset="-128"/>
              <a:ea typeface="Meiryo UI" panose="020B0604030504040204" pitchFamily="50" charset="-128"/>
            </a:endParaRPr>
          </a:p>
          <a:p>
            <a:endParaRPr lang="en-US" altLang="ja-JP" sz="2400" dirty="0">
              <a:solidFill>
                <a:srgbClr val="202122"/>
              </a:solidFill>
              <a:latin typeface="Meiryo UI" panose="020B0604030504040204" pitchFamily="50" charset="-128"/>
              <a:ea typeface="Meiryo UI" panose="020B0604030504040204" pitchFamily="50" charset="-128"/>
            </a:endParaRPr>
          </a:p>
          <a:p>
            <a:r>
              <a:rPr lang="ja-JP" altLang="en-US" sz="2400" dirty="0">
                <a:solidFill>
                  <a:srgbClr val="202122"/>
                </a:solidFill>
                <a:latin typeface="Meiryo UI" panose="020B0604030504040204" pitchFamily="50" charset="-128"/>
                <a:ea typeface="Meiryo UI" panose="020B0604030504040204" pitchFamily="50" charset="-128"/>
              </a:rPr>
              <a:t>・</a:t>
            </a:r>
            <a:r>
              <a:rPr lang="ja-JP" altLang="en-US" sz="2400" b="0" i="0" dirty="0">
                <a:solidFill>
                  <a:srgbClr val="202122"/>
                </a:solidFill>
                <a:effectLst/>
                <a:latin typeface="Meiryo UI" panose="020B0604030504040204" pitchFamily="50" charset="-128"/>
                <a:ea typeface="Meiryo UI" panose="020B0604030504040204" pitchFamily="50" charset="-128"/>
              </a:rPr>
              <a:t>前後軸を中心とした</a:t>
            </a:r>
            <a:r>
              <a:rPr lang="ja-JP" altLang="en-US" sz="2400" b="1" i="0" dirty="0">
                <a:solidFill>
                  <a:srgbClr val="00B050"/>
                </a:solidFill>
                <a:effectLst/>
                <a:latin typeface="Meiryo UI" panose="020B0604030504040204" pitchFamily="50" charset="-128"/>
                <a:ea typeface="Meiryo UI" panose="020B0604030504040204" pitchFamily="50" charset="-128"/>
              </a:rPr>
              <a:t>ローリング</a:t>
            </a:r>
            <a:r>
              <a:rPr lang="ja-JP" altLang="en-US" sz="2400" b="0" i="0" dirty="0">
                <a:solidFill>
                  <a:srgbClr val="202122"/>
                </a:solidFill>
                <a:effectLst/>
                <a:latin typeface="Meiryo UI" panose="020B0604030504040204" pitchFamily="50" charset="-128"/>
                <a:ea typeface="Meiryo UI" panose="020B0604030504040204" pitchFamily="50" charset="-128"/>
              </a:rPr>
              <a:t>によってもたらされる</a:t>
            </a:r>
            <a:r>
              <a:rPr lang="ja-JP" altLang="en-US" sz="2400" b="1" i="0" dirty="0">
                <a:solidFill>
                  <a:srgbClr val="00B050"/>
                </a:solidFill>
                <a:effectLst/>
                <a:latin typeface="Meiryo UI" panose="020B0604030504040204" pitchFamily="50" charset="-128"/>
                <a:ea typeface="Meiryo UI" panose="020B0604030504040204" pitchFamily="50" charset="-128"/>
              </a:rPr>
              <a:t>バンク角</a:t>
            </a:r>
            <a:r>
              <a:rPr lang="ja-JP" altLang="en-US" sz="2400" b="0" i="0" dirty="0">
                <a:solidFill>
                  <a:srgbClr val="202122"/>
                </a:solidFill>
                <a:effectLst/>
                <a:latin typeface="Meiryo UI" panose="020B0604030504040204" pitchFamily="50" charset="-128"/>
                <a:ea typeface="Meiryo UI" panose="020B0604030504040204" pitchFamily="50" charset="-128"/>
              </a:rPr>
              <a:t>というものを調整するために使われる。</a:t>
            </a:r>
            <a:endParaRPr lang="en-US" altLang="ja-JP" sz="2400" b="0" i="0" dirty="0">
              <a:solidFill>
                <a:srgbClr val="202122"/>
              </a:solidFill>
              <a:effectLst/>
              <a:latin typeface="Meiryo UI" panose="020B0604030504040204" pitchFamily="50" charset="-128"/>
              <a:ea typeface="Meiryo UI" panose="020B0604030504040204" pitchFamily="50" charset="-128"/>
            </a:endParaRPr>
          </a:p>
          <a:p>
            <a:endParaRPr lang="en-US" altLang="ja-JP" sz="2400" dirty="0">
              <a:latin typeface="Meiryo UI" panose="020B0604030504040204" pitchFamily="50" charset="-128"/>
              <a:ea typeface="Meiryo UI" panose="020B0604030504040204" pitchFamily="50" charset="-128"/>
            </a:endParaRPr>
          </a:p>
        </p:txBody>
      </p:sp>
      <p:pic>
        <p:nvPicPr>
          <p:cNvPr id="2050" name="Picture 2">
            <a:extLst>
              <a:ext uri="{FF2B5EF4-FFF2-40B4-BE49-F238E27FC236}">
                <a16:creationId xmlns:a16="http://schemas.microsoft.com/office/drawing/2014/main" id="{F6E282CE-33A5-2DB0-DB3A-09885904D9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93136" y="1459430"/>
            <a:ext cx="5394960" cy="4359128"/>
          </a:xfrm>
          <a:prstGeom prst="rect">
            <a:avLst/>
          </a:prstGeom>
          <a:noFill/>
          <a:extLst>
            <a:ext uri="{909E8E84-426E-40DD-AFC4-6F175D3DCCD1}">
              <a14:hiddenFill xmlns:a14="http://schemas.microsoft.com/office/drawing/2010/main">
                <a:solidFill>
                  <a:srgbClr val="FFFFFF"/>
                </a:solidFill>
              </a14:hiddenFill>
            </a:ext>
          </a:extLst>
        </p:spPr>
      </p:pic>
      <p:sp>
        <p:nvSpPr>
          <p:cNvPr id="6" name="正方形/長方形 5">
            <a:extLst>
              <a:ext uri="{FF2B5EF4-FFF2-40B4-BE49-F238E27FC236}">
                <a16:creationId xmlns:a16="http://schemas.microsoft.com/office/drawing/2014/main" id="{1BD0A546-76EE-797E-2675-F271ABDA9AE8}"/>
              </a:ext>
            </a:extLst>
          </p:cNvPr>
          <p:cNvSpPr/>
          <p:nvPr/>
        </p:nvSpPr>
        <p:spPr>
          <a:xfrm>
            <a:off x="8462075" y="0"/>
            <a:ext cx="3729925" cy="170482"/>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685394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ボックス 12">
            <a:extLst>
              <a:ext uri="{FF2B5EF4-FFF2-40B4-BE49-F238E27FC236}">
                <a16:creationId xmlns:a16="http://schemas.microsoft.com/office/drawing/2014/main" id="{5435D83D-F33C-9B15-B8F0-45B528D4AFFF}"/>
              </a:ext>
            </a:extLst>
          </p:cNvPr>
          <p:cNvSpPr txBox="1"/>
          <p:nvPr/>
        </p:nvSpPr>
        <p:spPr>
          <a:xfrm>
            <a:off x="1254805" y="346853"/>
            <a:ext cx="10490199" cy="584775"/>
          </a:xfrm>
          <a:prstGeom prst="rect">
            <a:avLst/>
          </a:prstGeom>
          <a:noFill/>
        </p:spPr>
        <p:txBody>
          <a:bodyPr wrap="square" rtlCol="0">
            <a:spAutoFit/>
          </a:bodyPr>
          <a:lstStyle/>
          <a:p>
            <a:r>
              <a:rPr lang="ja-JP" altLang="en-US" sz="3200" b="1" i="0" dirty="0">
                <a:solidFill>
                  <a:srgbClr val="202122"/>
                </a:solidFill>
                <a:effectLst/>
                <a:latin typeface="Meiryo UI" panose="020B0604030504040204" pitchFamily="50" charset="-128"/>
                <a:ea typeface="Meiryo UI" panose="020B0604030504040204" pitchFamily="50" charset="-128"/>
              </a:rPr>
              <a:t>動翼、操縦翼面</a:t>
            </a:r>
            <a:r>
              <a:rPr lang="en-US" altLang="ja-JP" sz="3200" b="1" i="0" dirty="0">
                <a:solidFill>
                  <a:srgbClr val="202122"/>
                </a:solidFill>
                <a:effectLst/>
                <a:latin typeface="Meiryo UI" panose="020B0604030504040204" pitchFamily="50" charset="-128"/>
                <a:ea typeface="Meiryo UI" panose="020B0604030504040204" pitchFamily="50" charset="-128"/>
              </a:rPr>
              <a:t>(</a:t>
            </a:r>
            <a:r>
              <a:rPr lang="en-US" altLang="ja-JP" sz="3200" dirty="0">
                <a:solidFill>
                  <a:srgbClr val="202122"/>
                </a:solidFill>
                <a:latin typeface="Arial" panose="020B0604020202020204" pitchFamily="34" charset="0"/>
                <a:ea typeface="Meiryo UI" panose="020B0604030504040204" pitchFamily="50" charset="-128"/>
              </a:rPr>
              <a:t>M</a:t>
            </a:r>
            <a:r>
              <a:rPr lang="en-US" altLang="ja-JP" sz="3200" b="0" i="0" dirty="0">
                <a:solidFill>
                  <a:srgbClr val="202122"/>
                </a:solidFill>
                <a:effectLst/>
                <a:latin typeface="Arial" panose="020B0604020202020204" pitchFamily="34" charset="0"/>
              </a:rPr>
              <a:t>oving </a:t>
            </a:r>
            <a:r>
              <a:rPr lang="en-US" altLang="ja-JP" sz="3200" dirty="0">
                <a:solidFill>
                  <a:srgbClr val="202122"/>
                </a:solidFill>
                <a:latin typeface="Arial" panose="020B0604020202020204" pitchFamily="34" charset="0"/>
              </a:rPr>
              <a:t>S</a:t>
            </a:r>
            <a:r>
              <a:rPr lang="en-US" altLang="ja-JP" sz="3200" b="0" i="0" dirty="0">
                <a:solidFill>
                  <a:srgbClr val="202122"/>
                </a:solidFill>
                <a:effectLst/>
                <a:latin typeface="Arial" panose="020B0604020202020204" pitchFamily="34" charset="0"/>
              </a:rPr>
              <a:t>urface, </a:t>
            </a:r>
            <a:r>
              <a:rPr lang="en-US" altLang="ja-JP" sz="3200" dirty="0">
                <a:solidFill>
                  <a:srgbClr val="202122"/>
                </a:solidFill>
                <a:latin typeface="Arial" panose="020B0604020202020204" pitchFamily="34" charset="0"/>
              </a:rPr>
              <a:t>F</a:t>
            </a:r>
            <a:r>
              <a:rPr lang="en-US" altLang="ja-JP" sz="3200" b="0" i="0" dirty="0">
                <a:solidFill>
                  <a:srgbClr val="202122"/>
                </a:solidFill>
                <a:effectLst/>
                <a:latin typeface="Arial" panose="020B0604020202020204" pitchFamily="34" charset="0"/>
              </a:rPr>
              <a:t>light </a:t>
            </a:r>
            <a:r>
              <a:rPr lang="en-US" altLang="ja-JP" sz="3200" dirty="0">
                <a:solidFill>
                  <a:srgbClr val="202122"/>
                </a:solidFill>
                <a:latin typeface="Arial" panose="020B0604020202020204" pitchFamily="34" charset="0"/>
              </a:rPr>
              <a:t>C</a:t>
            </a:r>
            <a:r>
              <a:rPr lang="en-US" altLang="ja-JP" sz="3200" b="0" i="0" dirty="0">
                <a:solidFill>
                  <a:srgbClr val="202122"/>
                </a:solidFill>
                <a:effectLst/>
                <a:latin typeface="Arial" panose="020B0604020202020204" pitchFamily="34" charset="0"/>
              </a:rPr>
              <a:t>ontrol </a:t>
            </a:r>
            <a:r>
              <a:rPr lang="en-US" altLang="ja-JP" sz="3200" dirty="0">
                <a:solidFill>
                  <a:srgbClr val="202122"/>
                </a:solidFill>
                <a:latin typeface="Arial" panose="020B0604020202020204" pitchFamily="34" charset="0"/>
              </a:rPr>
              <a:t>S</a:t>
            </a:r>
            <a:r>
              <a:rPr lang="en-US" altLang="ja-JP" sz="3200" b="0" i="0" dirty="0">
                <a:solidFill>
                  <a:srgbClr val="202122"/>
                </a:solidFill>
                <a:effectLst/>
                <a:latin typeface="Arial" panose="020B0604020202020204" pitchFamily="34" charset="0"/>
              </a:rPr>
              <a:t>urface</a:t>
            </a:r>
            <a:r>
              <a:rPr lang="en-US" altLang="ja-JP" sz="3200" b="1" i="0" dirty="0">
                <a:solidFill>
                  <a:srgbClr val="202122"/>
                </a:solidFill>
                <a:effectLst/>
                <a:latin typeface="Meiryo UI" panose="020B0604030504040204" pitchFamily="50" charset="-128"/>
                <a:ea typeface="Meiryo UI" panose="020B0604030504040204" pitchFamily="50" charset="-128"/>
              </a:rPr>
              <a:t>)</a:t>
            </a:r>
            <a:endParaRPr kumimoji="1" lang="ja-JP" altLang="en-US" sz="3200" b="1"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B23431E5-57BA-5BF2-982D-BDFC41BC320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828098" y="1285897"/>
            <a:ext cx="8535804" cy="5051462"/>
          </a:xfrm>
          <a:prstGeom prst="rect">
            <a:avLst/>
          </a:prstGeom>
        </p:spPr>
      </p:pic>
      <p:sp>
        <p:nvSpPr>
          <p:cNvPr id="7" name="タイトル 1">
            <a:extLst>
              <a:ext uri="{FF2B5EF4-FFF2-40B4-BE49-F238E27FC236}">
                <a16:creationId xmlns:a16="http://schemas.microsoft.com/office/drawing/2014/main" id="{C3C51F7F-E02D-52B1-0C2E-787761000D4D}"/>
              </a:ext>
            </a:extLst>
          </p:cNvPr>
          <p:cNvSpPr txBox="1">
            <a:spLocks/>
          </p:cNvSpPr>
          <p:nvPr/>
        </p:nvSpPr>
        <p:spPr>
          <a:xfrm>
            <a:off x="1828098" y="1285897"/>
            <a:ext cx="3413448" cy="392015"/>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2800" b="1" i="0" dirty="0">
                <a:solidFill>
                  <a:srgbClr val="3E3E3E"/>
                </a:solidFill>
                <a:effectLst/>
                <a:latin typeface="Meiryo UI" panose="020B0604030504040204" pitchFamily="50" charset="-128"/>
                <a:ea typeface="Meiryo UI" panose="020B0604030504040204" pitchFamily="50" charset="-128"/>
              </a:rPr>
              <a:t>ローリング（横揺れ）</a:t>
            </a:r>
          </a:p>
          <a:p>
            <a:pPr algn="ctr"/>
            <a:endParaRPr lang="en-US" altLang="ja-JP" sz="2800" dirty="0">
              <a:latin typeface="Meiryo UI" panose="020B0604030504040204" pitchFamily="50" charset="-128"/>
              <a:ea typeface="Meiryo UI" panose="020B0604030504040204" pitchFamily="50" charset="-128"/>
            </a:endParaRPr>
          </a:p>
        </p:txBody>
      </p:sp>
      <p:sp>
        <p:nvSpPr>
          <p:cNvPr id="6" name="正方形/長方形 5">
            <a:extLst>
              <a:ext uri="{FF2B5EF4-FFF2-40B4-BE49-F238E27FC236}">
                <a16:creationId xmlns:a16="http://schemas.microsoft.com/office/drawing/2014/main" id="{98EA420A-8CCF-D858-590D-6F8DB74412A0}"/>
              </a:ext>
            </a:extLst>
          </p:cNvPr>
          <p:cNvSpPr/>
          <p:nvPr/>
        </p:nvSpPr>
        <p:spPr>
          <a:xfrm>
            <a:off x="8462075" y="0"/>
            <a:ext cx="3729925" cy="170482"/>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42570139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スライス">
  <a:themeElements>
    <a:clrScheme name="スライス">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スライス">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スライス">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
  <TotalTime>8484</TotalTime>
  <Words>762</Words>
  <Application>Microsoft Office PowerPoint</Application>
  <PresentationFormat>ワイド画面</PresentationFormat>
  <Paragraphs>97</Paragraphs>
  <Slides>27</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2</vt:i4>
      </vt:variant>
      <vt:variant>
        <vt:lpstr>スライド タイトル</vt:lpstr>
      </vt:variant>
      <vt:variant>
        <vt:i4>27</vt:i4>
      </vt:variant>
    </vt:vector>
  </HeadingPairs>
  <TitlesOfParts>
    <vt:vector size="35" baseType="lpstr">
      <vt:lpstr>Meiryo UI</vt:lpstr>
      <vt:lpstr>游ゴシック</vt:lpstr>
      <vt:lpstr>游ゴシック Light</vt:lpstr>
      <vt:lpstr>Arial</vt:lpstr>
      <vt:lpstr>Century Gothic</vt:lpstr>
      <vt:lpstr>Wingdings 3</vt:lpstr>
      <vt:lpstr>Office テーマ</vt:lpstr>
      <vt:lpstr>スライス</vt:lpstr>
      <vt:lpstr>航空部学科</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張 海明</dc:creator>
  <cp:lastModifiedBy>CHO Kaimei</cp:lastModifiedBy>
  <cp:revision>15</cp:revision>
  <dcterms:created xsi:type="dcterms:W3CDTF">2022-06-14T14:11:24Z</dcterms:created>
  <dcterms:modified xsi:type="dcterms:W3CDTF">2022-11-17T05:12:40Z</dcterms:modified>
</cp:coreProperties>
</file>